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53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музыке: как начинается новый день
</a:t>
            </a:r>
            <a:endParaRPr lang="en-US" sz="2753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Слушаем, как музыка встречает рассвет, птиц и первые шаги дня.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утро так любит музыка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знакомо каждому: оно начинается тихо, потом оживает. Поэтому композиторы часто показывают его светлой мелодией, мягким звучанием и короткими повторяющимися мотивами.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181" y="1512284"/>
            <a:ext cx="540488" cy="6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489" y="2126375"/>
            <a:ext cx="715800" cy="572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1201" y="1409453"/>
            <a:ext cx="617700" cy="6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8402" y="2308192"/>
            <a:ext cx="617700" cy="6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73714" y="1409550"/>
            <a:ext cx="715800" cy="5726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слышны ранним утром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 обычно звучит резко и громко, будто торопит начать день. В музыке такой звук можно передать короткими и отчётливыми нотами.
</a:t>
            </a:r>
            <a:endParaRPr lang="en-US" sz="907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шаги по комнате создают ощущение пробуждения дома. Их удобно показать размеренным ритмом, который постепенно становится всё живее.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Чайник на кухне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чайника напоминает, что утро уже занято делами. В музыке этот образ подходит для мягких, но заметных звуковых акцентов.
</a:t>
            </a:r>
            <a:endParaRPr lang="en-US" sz="907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поют легко, звонко и высоко, словно приветствуют новый день. Такие звуки делают утро светлым и радостным.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людей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Утренние голоса смешиваются с шумом дома и создают ощущение движения. В музыке это можно передать живым, но не слишком быстрым звучанием.
</a:t>
            </a:r>
            <a:endParaRPr lang="en-US" sz="90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Рассвет как музыкальный образ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Рассвет в музыке часто начинается очень тихо, будто день ещё только открывает глаза. Постепенно звучание становится яснее, и в нём появляется ощущение света и воздуха.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помогает услышать, как природа просыпается шаг за шагом. Мягкая динамика, плавное начало и нарастание громкости делают рассвет особенно выразительным.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музыкальные признаки помогают услышать утро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Умеренный или медленный темп помогает передать спокойствие, как будто утро не спешит и сначала осторожно заглядывает в комнату.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Высокие звуки, короткие фразы и ясная мелодия делают музыку светлой, свежей и похожей на первые лучи солнца.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Когда нужно показать пробуждение, композитор усиливает громкость и делает ритм подвижнее — и утро уже не зевает, а бодро шагает.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тишины рождается утро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звуков и настроений, по которой музыка показывает начало нового дня.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Утренние песни для детей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Такие песни обычно короткие и легко запоминаются, поэтому их приятно петь снова и снова, даже если утро ещё немного сонное.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словах часто встречаются солнце, зарядка, школа и хорошее настроение — всё, что помогает дружно начать день.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Простой ритм и повторяющийся припев делают песню удобной для хора: никто не теряется, и петь получается весело.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зарядка по утрам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зарядке стать бодрее: под чёткий ритм удобно шагать, тянуться, наклоняться и хлопать в ладоши. Даже сонные носы начинают работать веселее.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упражнений подходят не слишком быстрые мелодии с ясными паузами. Тогда движения получаются ровными, а утро — бодрым и дружелюбным.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064" y="3267194"/>
            <a:ext cx="462695" cy="3701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770" y="2075016"/>
            <a:ext cx="462733" cy="4627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 низкие звуки утра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 звучит высоко и легко, поэтому оно напоминает свежесть и свет. В музыке высокий регистр часто создаёт ощущение воздушного, радостного утра.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2140953" y="35863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и городской гул обычно звучат ниже и плотнее. Такие звуки помогают показать спокойную устойчивость или деловую суету раннего утра.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774703" y="24392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звучания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высокий и низкий регистры встречаются вместе, утро становится объёмным и живым. Музыка будто рисует сразу и небо, и улицу, и пробуждение.
</a:t>
            </a:r>
            <a:endParaRPr lang="en-US" sz="12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композитор показывает утро в пьесе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средства, которые помогают создать образ нового дня.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Утренняя музыка в природе и в городе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утро начинается с пения птиц, шелеста травы и негромких природных звуков, которые звучат мягко и спокойно, словно сама земля просыпается.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утреннюю картину создают автобус, шаги прохожих, школьные голоса и звонкие сигналы, поэтому музыка здесь чаще получается более ритмичной и собранной.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мира по-своему красивы: в одном слышна тишина и простор, в другом — движение, спешка и маленькая утренняя суета.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может показать и деревенское, и городское утро разными красками звучания, чтобы слушатель сразу почувствовал место, где начинается день.
</a:t>
            </a:r>
            <a:endParaRPr lang="en-US" sz="8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утро в нотах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Утренняя мелодия часто идёт плавно, с короткими повторяющимися фразами и ясным завершением. Такие линии в нотах напоминают спокойное пробуждение природы и человека.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музыка начинается тихо и постепенно становится громче, она словно показывает, как рассвет медленно наполняет всё вокруг светом, движением и новыми звуками.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человек утром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кто-то ещё сонный, а кто-то уже улыбается новому дню. Это состояние можно передать медленным темпом, мягкой мелодией и спокойной громкостью.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показать свежесть и радость, музыка становится светлее, выше и чуть подвижнее. Тогда утро будто тянется и расправляет плечи, как после хорошего сна.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утром человек спешит, музыка может звучать собранно и чётко, с ясным ритмом. Так слышится бег времени, когда пора умываться и собираться.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 плавная мелодия помогает передать доброе, тихое начало дня, а весёлая — добавить бодрости, будто солнце уже постучалось в окно.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разные времена года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утро наполнено капелью, звонкими птицами и нежным светом. Оно звучит особенно живо, будто природа только что открыла глаза.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утро приходит рано, радует теплом и ярким светом. В его звучании чувствуется простор, свежесть и много энергии.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утро часто тихое, прохладное и немного задумчивое. Туман и мягкие интонации делают его спокойным и чуть грустным.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утро связано с морозным воздухом, тишиной и хрустящими звуками. Оно звучит ясно и чисто, как холодное стекло на окне.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Флейта: первый луч света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легко передаёт ощущение свежести и прозрачности. Её высокий и светлый звук напоминает первые лучи солнца, которые осторожно заглядывают в комнату и будят всё вокруг.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Колокольчики и ксилофон: искры рассвета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Колокольчики и ксилофон звучат звонко и легко, словно утро рассыпало по небу маленькие искры. Такие инструменты хорошо подходят для музыки о пробуждении, пении птиц и радостном начале дня.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и фортепиано: мягкий путь к дню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умеет петь плавно и тепло, а фортепиано — аккуратно выстраивать ясные фразы. Вместе они могут показать, как спокойная ночь постепенно уступает место бодрому и светлому утру.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инструменты рисуют утро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утра от тишины к движению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утро постепенно меняется: от тихого пробуждения до активного школьного дня, и как это можно услышать в музыке.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утро важно для школьника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утро помогает не торопиться, вспомнить нужные вещи и настроиться на уроки. Когда всё идёт по порядку, день начинается увереннее и добрее.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Завтрак, умывание и время на сборы делают утро удобным и понятным. Тогда школьник меньше волнуется и легче включает в работу голову и настроение.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тоже помогает: бодрая мелодия поднимает энергию, а мягкая — успокаивает. Так утро превращается в хороший старт, а не в беготню с потерянным носком.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музыкальное приветствие утром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песенка или музыкальная фраза с словами «доброе утро» сразу создаёт тёплое настроение. Её легко петь вместе, а хлопки делают приветствие ещё веселее.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такое начало дня помогает ребятам улыбнуться друг другу, проснуться и почувствовать себя одной командой. Даже самый сонный герой начинает смотреть бодрее.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услышать, если внимательно слушать утро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прислушаться, можно заметить, как чередуются тишина и звуки: сначала почти ничего, потом шаги, шорох, голоса и пение птиц.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имеет свой ритм. Одни звуки идут быстро и чётко, другие тянутся спокойно, поэтому мы слышим темп и характер звучания.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звуков тоже меняется: птицы поют звонко и высоко, а шаги и шум улицы звучат ниже и тяжелее, как будто идут по земле.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это сложить вместе, утро становится маленькой музыкальной картиной. В ней каждый звук нужен, как нота в красивой мелодии.
</a:t>
            </a:r>
            <a:endParaRPr lang="en-US" sz="8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звучит, как новый старт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музыке напоминает светлое пробуждение: тихое, ясное и доброе. Если слушать внимательно, можно услышать в нём и природу, и движение, и радость начала нового дня.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2026-05-24T19:18:03Z</dcterms:created>
  <dcterms:modified xsi:type="dcterms:W3CDTF">2026-05-24T19:18:03Z</dcterms:modified>
</cp:coreProperties>
</file>