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Compulsory Education in Britain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обязательное обучение в Британии?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обязательное образование в Британии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Compulsory education — это обучение, которое ребёнок обязан получать по закону. Эта система выросла из реформ XIX века и сегодня помогает каждому освоить базовые навыки, необходимые для учёбы, работы и повседневной жизни.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United Kingdom и разные правила образования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United Kingdom состоит из England, Scotland, Wales и Northern Ireland. Образование в каждой части управляется отдельно, поэтому учебные правила, программы и экзамены могут заметно различаться.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 — разные системы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цель одна: дети должны получать образование, а школы — следить за посещаемостью, прогрессом и тем, чтобы ученик не выпадал из системы.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частях страны дети идут в школу в 4–5 лет, в других — с 5 лет. Это влияет на то, когда начинается обязательный путь обучения.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возраст начала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учёба или обучение продолжаются до 16 лет, а где-то — до 18. Именно поэтому важно смотреть не только на Британию в целом, но и на конкретный регион.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обязательного обучения
</a:t>
            </a:r>
            <a:endParaRPr lang="en-US" sz="13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обязательного обучения в разных частях Британии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правила зависят от региона, хотя сам принцип обязательного образования действует повсюду.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Единого возраста для всей Британии нет: срок обязательного обучения зависит от региона, но базовое право ребёнка на образование сохраняется во всех частях страны.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Outline presentation data; regional education rules in the UK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в Британии: форма, расписание, день ученика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очень распространена в британских школах. Она помогает быстро узнать, к какой школе относится ученик, и создаёт более одинаковый внешний вид внутри класса.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школе обычно длится около 6–7 часов. В него входят уроки, перемены, обед, а затем домашние задания, которые закрепляют пройденный материал.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школьный день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школе ценят пунктуальность, аккуратность и вежливое поведение. Ученикам важно приходить вовремя, соблюдать правила и уважать школьный распорядок.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школьника строится вокруг уроков, расписания и подготовки к следующему дню. Такой режим приучает к ответственности и самостоятельности.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ученика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от nursery до age 18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основные этапы школьного и послешкольного обучения в Британии.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school: первые годы обязательного обучения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school обычно включает Reception и Years 1–6. Это время, когда ребёнок привыкает к школьному распорядку, учится работать в классе и понимать простые инструкции учителя.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делается на чтении, письме, счёте, умении говорить и слушать. Эти навыки нужны, чтобы ребёнок уверенно переходил к более сложным предметам.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школе изучают English, Maths, Science, History, Geography, Art, Music и PE. Предметы дают и знания, и первые представления о мире вокруг.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предметы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primary school формируется базовая грамотность и умение решать простые задачи. От этого зависит, насколько легко ученику будет учиться дальше.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будущего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этапы обязательного образования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обучения выстраиваются по возрасту, поэтому школьный путь постепенно становится более самостоятельным и выборочным.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Outline presentation data; UK education stages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основная школьная траектория занимает годы от начальной школы до GCSE, а затем часть учеников продолжает обучение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school и экзамены GCSE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Secondary school обычно начинается в 11 лет и продолжается до 16 лет. В эти годы ученики переходят к более сложным темам и постепенно готовятся к итоговой аттестации.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11–16 лет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14–16 лет начинается серьёзная подготовка к GCSE — General Certificate of Secondary Education. Эти экзамены показывают уровень освоения предметов и помогают определить дальнейший путь.
</a:t>
            </a:r>
            <a:endParaRPr lang="en-US" sz="117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GCSE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предметов ученики изучают обязательно, а часть выбирают сами. Такой подход позволяет сохранить общий стандарт образования и одновременно учитывать интересы и сильные стороны школьника.
</a:t>
            </a:r>
            <a:endParaRPr lang="en-US" sz="1119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и выборные предметы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GCSE важны для поступления в sixth form, college или на apprenticeship. Для многих подростков это первый большой выбор, который влияет на дальнейшее обучение.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после экзаменов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16 лет: sixth form, college и apprenticeship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Sixth form чаще всего выбирают те, кто хочет готовиться к A-levels и затем поступать в университет. Здесь учеба становится более академической и требует самостоятельной работы.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Sixth form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College даёт более широкий выбор курсов: академических, прикладных и профессиональных. Это удобный вариант для тех, кто хочет продолжать учиться, но уже думать о будущей профессии.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College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Apprenticeship соединяет работу и обучение на практике. Такой путь особенно полезен для технических и рабочих профессий, потому что ученик сразу получает реальные навыки.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Apprenticeship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69" y="1345200"/>
            <a:ext cx="830916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школ в Британии и их особенности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школ показывает, как устроен школьный выбор для семей в Великобритании: от бесплатного государственного обучения до селективных и платных вариантов.
</a:t>
            </a:r>
            <a:endParaRPr lang="en-US" sz="1366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системы школьного образования в Великобритании; официальные материалы о типах школ.
</a:t>
            </a:r>
            <a:endParaRPr lang="en-US" sz="966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большинства детей наиболее доступным и массовым вариантом остаётся state school, а остальные типы отличаются степенью отбора, финансированием и организацией обучения.
</a:t>
            </a:r>
            <a:endParaRPr lang="en-US" sz="14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обязательное образование нужно стране и семье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школа даёт ребёнку основу для всей дальнейшей жизни: чтение, письмо, математику и умение понимать информацию. Эти навыки нужны и на уроках, и за пределами школы.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обучение обязательно для всех, у детей появляется общий старт, независимо от семейного дохода и места проживания. Это помогает уменьшать разрыв в возможностях и поддерживает социальную справедливость.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шансы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Государству нужна образованная молодёжь, которая сможет продолжать учёбу, работать и участвовать в жизни общества. Школа помогает вырастить будущих специалистов, работников и ответственных граждан.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страны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родителей обязательное образование означает, что ребёнок не останется без обучения и сможет двигаться дальше после 16 лет. Семья получает понятный маршрут и школьную поддержку на каждом этапе.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ученики в обязательной школе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британской школе предметы не только дают знания, но и формируют привычки: работать в группе, выступать устно, двигаться активно и пробовать себя в разных областях.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на основе структуры школьной программы в Великобритании.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нагрузка приходится на базовые предметы, а остальные дисциплины расширяют кругозор и помогают развивать разные способности.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наблюдают за тем, как ребёнок читает, пишет, считает и выполняет задания. Оценка помогает понять, где нужна дополнительная помощь уже в начальной школе.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Phonics screening check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ранние годы в Англии проводится проверка phonics, которая показывает, как ребёнок связывает буквы и звуки. Это важный шаг для развития чтения.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и 16 лет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ключевых этапах обучения результаты национальных проверок и экзаменов показывают, чего ученик достиг. Они помогают выбрать дальнейший маршрут в школе или колледже.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следят не только за отметками, но и за посещаемостью, прогрессом и потребностью в поддержке. Это делает оценивание непрерывным, а не только экзаменационным.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оценивают успехи учеников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учеников и равные возможности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 особыми образовательными потребностями получают дополнительную помощь в классе и вне его. Школа подстраивает задания и поддержку так, чтобы ученик мог учиться наравне с другими.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 support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учителя работают рядом с классом и поддерживают детей во время уроков, чтения и практических заданий. Их помощь особенно важна, когда ученику нужно объяснение в более спокойном темпе.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Teaching assistants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некоторых семей доступны бесплатные школьные обеды, чтобы ребёнок мог нормально учиться и не пропускать важный приём пищи. Это уменьшает нагрузку на семью и поддерживает концентрацию на уроках.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питание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школа находится далеко, семьям могут помочь с транспортом. Такая поддержка особенно важна там, где расстояние мешает регулярному посещению и создаёт лишние трудности для ребёнка и родителей.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дорогой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пропусках школы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действий школы и местных органов власти при необоснованных пропусках занятий.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после 16 лет в разных частях Британии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 лет подростки могут выбрать академический, профессиональный или смешанный путь. Однако правила о продолжении обучения зависят от региона, а не от всей страны сразу.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законодательства об обязательном обучении в England, Wales, Scotland и Northern Ireland.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England и Wales требуют продолжения обучения или training до 18 лет, а в Scotland и Northern Ireland обязательный этап заканчивается раньше.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United Kingdom управляют образованием отдельно.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управления образованием в United Kingdom.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правила, экзамены и возрастные рамки немного различаются, хотя цель у системы одна: дать каждому ребёнку базовое образование и равные стартовые возможности.
</a:t>
            </a:r>
            <a:endParaRPr lang="en-US" sz="26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Compulsory education и жизнь подростка 11–13 лет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 Британии начинает день рано: форма, расписание, уроки и дорога в школу становятся привычной частью жизни. В классе важно успевать за темпом и не забывать о домашних заданиях, потому что учёба уже требует большей самостоятельности.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школьной форме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11–13 лет ученик постепенно замечает, какие предметы даются легче, а какие требуют больше усилий. Это время, когда школьник пробует себя в разных областях и начинает понимать, что пригодится после 16 лет.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выборы и интересы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родителей важны посещаемость, разговоры с учителями и поддержка дома. Если ребёнок регулярно ходит на занятия и не теряет связь со школой, ему проще справляться с нагрузкой и планировать следующий шаг.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 со школой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зачем Британии обязательное образование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образование в Британии помогает каждому ребёнку освоить важные навыки, пройти школьный путь и выбрать дальнейшее направление. Это не только обязанность, но и шанс на уверенное будущее.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2026-05-31T00:50:41Z</dcterms:created>
  <dcterms:modified xsi:type="dcterms:W3CDTF">2026-05-31T00:50:41Z</dcterms:modified>
</cp:coreProperties>
</file>