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стихотворение «Выхожу я в путь, открытый взорам...»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одиночество и судьба в поэзии Блока начала ХХ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на переломе эпохи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1905–1908 годах поэзия Блока становится более исторически конкретной: рядом с личным переживанием всё отчётливее звучат Россия, город и нравственный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лирическая ситуация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выходит в путь, и уже первый жест задаёт ощущение открытости миру, уязвимости и внутренней собранности перед неизвестностью.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значимы одиночество, молчание и ожидание: герой не действует, а вслушивается в пространство и в самого себя.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бытовое путешествие, а символ жизненного и духовного странствия, где внешняя дорога точно совпадает с состоянием души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Блока звучит дорога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дорога почти никогда не выглядит нейтральной. Она становится местом проверки человека, где важно не направление, а готовность идти дальше, не теряя внутренней собранности и достоинства.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 как испытание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открытый взорам, означает не только видимость, но и незащищённость. Герой словно оказывается под взглядом мира и истории, а потому каждый шаг приобретает нравственный вес.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миру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воздух, тусклый свет и ощущение дальнего пространства создают настроение тревожной тишины. Такой пейзаж помогает увидеть не просто путь, а состояние ожидания перед решающим шагом.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Сумеречное пространство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Блока не уверен в себе и не выглядит победителем: его определяют размышление, тревога и сосредоточенность на том, что скрыто за ближайшим шагом.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здесь значимо: путь становится не просто дорогой, а моментом внутреннего выбора, когда человек отвечает за собственную судьбу.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неустойчивость мира и одновременно ищет нравственную опору, поэтому личное переживание в стихотворении превращается в философский вопрос о смысле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50" y="3217325"/>
            <a:ext cx="2737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4887" y="1456900"/>
            <a:ext cx="3285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текста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 в стихотворении связано не с целью, а с самим состоянием существования. Путь становится формой жизни, в которой человек постоянно делает выбор.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 Блока становится поиском смысла, а не перемещением в пространстве. Так внешнее движение превращается во внутреннюю работу души.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странствие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означает не только видимость, но и отсутствие защиты. Лирический герой как будто находится под вниманием мира, истории и собственного сознания.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взорам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напряжённое ожидание, когда будущее ещё не обозначено, но уже присутствует как нечто важное и неизбежное.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будущего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один, и это одиночество не случайно. Оно подчёркивает его внутреннюю независимость, но одновременно делает его особенно уязвимым перед миром и судьбой.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 и их смысловой вес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строится вокруг движения и внутреннего ожидания, а остальные мотивы поддерживают это напряжённое состояние.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ожидание задают композицию стихотворения; остальные мотивы усиливают чувство незащищённости и философской сосредоточенности.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тексту стихотворения А. А. Блока «Выхожу я в путь, открытый взорам...»
</a:t>
            </a:r>
            <a:endParaRPr lang="en-US" sz="12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символ жизненного выбора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 Блока означает не просто движение вперёд, а необходимость принять решение, не имея полной ясности о будущем и его последствиях.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становится испытанием: герой входит в пространство неопределённости, где важны выдержка, внутренняя честность и готовность встретить судьбу без самообмана.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взорам подчёркивает, что человек не спрятан от мира. Его выбор виден, а значит, приобретает нравственную и историческую ответственность.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 дороги соединяет личное переживание с философией жизни: идти — значит отвечать за себя в ситуации, где гарантий почти нет.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пейзаж в блоковской лирике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Блока выражает не внешнюю, а внутреннюю реальность. Пустынная дорога, сдержанные краски и холодный воздух создают ощущение сосредоточенности перед неизвестностью, когда пространство словно хранит молчание вместе с героем.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холодном свете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Сумеречное небо и ощущение дальности делают мир вокруг героя неуютным, но значительным. Природа здесь не украшает текст, а помогает передать тревожную тишину и философскую напряжённость момента.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Сумрак как состояние души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эмоциональный строй стихотворения
</a:t>
            </a:r>
            <a:endParaRPr lang="en-US" sz="308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спокойно и ровно, но это не безмятежность. За внешней уравновешенностью скрыто напряжение, которое читатель ощущает с первых строк.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звучание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строит интонацию так, чтобы мягкая лиричность сочеталась с трагическим подтекстом. Благодаря этому стихотворение звучит как тихое, но глубокое размышление о судьбе.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фразы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стихотворения — ожидание чего-то важного и пока неясного. Оно не переходит в драму, а удерживается в состоянии внутренней настороженности.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ожидание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особенности текста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формируют символический смысл стихотворения: от мотива пути до философской обобщённости лирического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текста строится на символизации простых деталей: они переводят внешнее движение в область философского переживания.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Блока «Выхожу я в путь, открытый взорам...»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движения к смыслу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развёртывания образов в стихотворении А. А. Блока «Выхожу я в путь, открытый взорам...»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поэтикой символизма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сохраняет символистскую многозначность: обычный путь, открытое пространство и взгляд мира читаются не буквально, а как знаки духовного и жизненного испытания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Музыкальность, психологическая недосказанность и философская обобщённость позволяют тексту звучать как размышление о жизни, где каждое движение уже несёт смысл судьбы.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символ здесь становится более конкретным и личным: он не уводит в отвлечённую мистику, а связывает внутреннее состояние героя с реальной, тревожной жизнью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Блока 1905–1908 годов в этом стихотворении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не отвлечённый идеал, а переживание внутреннего кризиса личности, которая ищет опору в мире исторической неустойчивости и личной неуверенности.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интимную лирику с чувством эпохи: личный шаг героя ощущается как часть большого и тревожного движения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всё чаще изображает человека в ситуации выбора, когда важны не внешние события, а нравственная готовность принять неизвестность и ответственность.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приближает поэзию к зрелой драматичности: символ становится менее замкнутым и начинает работать как форма разговора о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настроений в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эмоциональная энергия текста сосредоточена не во внешнем действии, а во внутреннем переживании момента выбора и ожидания.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тревожное ожидание и философская сосредоточенность: именно они создают основной тон стихотворения.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Блока «Выхожу я в путь, открытый взорам...»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стилистические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лаконичен и предельно собран: короткие смысловые ходы помогают передать состояние внутренней сосредоточенности без лишней описательности и риторики.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лексика и обобщённые формулировки создают эффект простоты, за которой скрывается символическая глубина, характерная для зрелой поэзии Блока.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синтаксическая плавность, повтор и звуковая организация. Благодаря этому текст звучит как цельное размышление, а не как цепь разрозненных впечатлений.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понимания Блока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частное переживание не замыкается в исповеди, а приобретает общечеловеческий смысл. Одинокий путь героя можно представить как дорогу в пустом пространстве, где важны не декорации, а внутренний выбор и напряжённая мысль.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становится образом эпохи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героя, который не побеждает обстоятельства, а вступает в пространство неопределённости. Визуально это можно передать фигурой одинокого человека на дороге, где линия пути уходит в даль и становится знаком судьбы.
</a:t>
            </a:r>
            <a:endParaRPr lang="en-US" sz="102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перед неизвестностью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как Блок уходит от ранней мистической отрешённости к более ясному и трагически напряжённому взгляду на мир. Для иллюстрации подходят рукопись, портрет поэта 1900-х годов и сдержанный, почти пустой пейзаж.
</a:t>
            </a:r>
            <a:endParaRPr lang="en-US" sz="1066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более зрелой поэтической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образов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конкретные детали текста превращаются в символы и поддерживают общее философское звучание стихотворения.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просто описывают ситуацию, а выстраивают систему смыслов, где движение, пространство и одиночество образуют единый символический ряд.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Блока «Выхожу я в путь, открытый взорам...»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школьном изучении литературы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поэт передаёт внутреннее состояние человека без прямого рассказа о событиях, через интонацию и символ.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связывает литературу с историей начала XX века и показывает, как личная лирика отражает напряжение времени и перемены в сознании поэта.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эпохи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позволяет школьникам увидеть, как из простого образа вырастает сложная философская идея, и потренироваться в точном литературоведческом чтении.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анализа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стихотворения легко обсуждать судьбу, выбор и жизненное движение, потому что образ дороги понятен, но при этом многозначен.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становится судьбой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«Выхожу я в путь, открытый взорам...» раскрывает Блока как поэта внутреннего поиска и философской глубины. В образе пути здесь соединяются личная жизнь, история и осознание человеческой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2026-05-23T19:29:58Z</dcterms:created>
  <dcterms:modified xsi:type="dcterms:W3CDTF">2026-05-23T19:29:58Z</dcterms:modified>
</cp:coreProperties>
</file>