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 в английском языке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точно говорить, где находится предмет.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предлоги помогают описывать пространство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 делают речь понятной: они показывают, где находится предмет или человек. Эти слова нужны для описания картинок, класса, комнаты и простых школьных ситуаций.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In: внутри чего-либо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842828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in употребляется, когда предмет находится внутри комнаты, коробки, сумки или другого пространства. Он помогает точно показать, что объект окружён чем-то со всех сторон.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498085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также используется с названиями городов и стран: in London, in Russia. В таких случаях предлог не связан с поверхностью, а указывает на место нахождения.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153339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on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ошибка — выбирать in, когда предмет лежит на столе или парте. Если объект находится на поверхности, нужен on, а не in, например on the desk.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604" y="2403758"/>
            <a:ext cx="2839581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On: на поверхности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с поверхностью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 используется, когда предмет лежит или стоит сверху и касается поверхности. Так говорят о книгах, тетрадях, рисунках и других вещах, которые можно видеть на столе или стене.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395662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часто встречаются выражения on the desk, on the wall, on the floor. Они удобны, потому что сразу показывают, где именно расположен предмет в помещении.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096000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объект не внутри и не под другим предметом, а находится сверху, обычно выбирают on. Это одно из самых частых слов в описании вещей на картинке.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6979" y="2233462"/>
            <a:ext cx="415575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07897" y="2213619"/>
            <a:ext cx="415575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24755" y="2248379"/>
            <a:ext cx="589800" cy="524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18783" y="2238457"/>
            <a:ext cx="589800" cy="5242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Under и over: ниже и выше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Under — под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Under показывает, что предмет находится ниже другого объекта. Так можно сказать under the chair, under the table или under the bed, когда вещь скрыта внизу.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Over — над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Over означает «над» или «выше». Этот предлог помогает описать положение сверху по отношению к другому объекту, например over the table или over the river.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Under и over не совпадают по смыслу: первый указывает на нижнее положение, второй — на верхнее или возвышенное расположение. Важно смотреть на направление связи между объектами.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Увидеть на 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различие между ними заметно сразу: under — внизу, over — наверху. Поэтому такие пары удобно запоминать с помощью простых иллюстраций и подписи к ним.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Next to, near, behind, between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24833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и близко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Next to и near показывают близость. Оба предлога подходят, когда предмет находится недалеко от другого объекта: next to the window, near the school, near the park.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1205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Позади другого объекта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Behind означает «позади». Его используют, когда один предмет расположен сзади другого и частично или полностью скрыт, например behind the door или behind the chair.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50772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двумя объектами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Between употребляется, когда предмет находится между двумя ориентирующими объектами. Подойдут примеры between the houses и between the trees, потому что именно два объекта задают границы.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8970339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схем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предлоги особенно полезны при описании картинок, плана комнаты и расположения объектов на улице. Они помогают говорить точнее, чем просто «рядом» или «там».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нужный предлог места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предлога по положению предмета относительно другого объекта.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предлогов места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увидеть, как каждый предлог связан с определённым типом расположения.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критерий выбора — положение предмета относительно другого объекта или пространства.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«Prepositions of place», учебный обзор для 5 класса.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предлоги места встречаются чаще в упражнениях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заданиях появляются самые наглядные предлоги, которые легко связать с картинкой и предметами в классе.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предлоги заметно опережают более точные варианты, поэтому их стоит выучить в первую очередь.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частотность по теме; не является статистикой реального корпуса.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 с предметами в классе и дома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95325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удобно учить предлоги по знакомым предметам: on the desk, under the desk, behind the chair. Такие примеры легко представить и быстро проверить по рисунку.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01697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тоже много полезных словосочетаний: in the cupboard, under the bed, next to the sofa. Бытовые примеры помогают увидеть предлог в реальной ситуации.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01600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 — разные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предмет можно описать по-разному: book on the table, book in the bag, book behind the chair. Так легче понять разницу между предлогами.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840831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через привычку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регулярно повторять примеры из комнаты и школьного класса, предлоги быстрее запоминаются. Знакомые объекты делают английские фразы понятными и менее трудными.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и парта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учитель показывает, как один предмет связан с другим. Карандаш лежит on the desk, а учебник может быть in the bag. Такие примеры легко представить, потому что все предметы знакомы и есть в каждом классе.
</a:t>
            </a:r>
            <a:endParaRPr lang="en-US" sz="1319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картинке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иллюстрации можно сразу заметить, где находится стул, доска или окно. Ручка может быть under the desk, а плакат — on the wall. Ребёнок быстрее понимает значение предлога, когда видит расположение глазами.
</a:t>
            </a:r>
            <a:endParaRPr lang="en-US" sz="1319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людей в 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вещи, но и люди помогают тренировать предлоги. Учитель стоит next to the board, а ученики сидят behind the desks. Такие короткие описания подходят для ответов по картинке и для устной практики на уроке.
</a:t>
            </a:r>
            <a:endParaRPr lang="en-US" sz="1319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 в школьном классе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 в городе и на улице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библиотека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ученики учатся описывать ближайшие ориентиры: library near the park. Так легче понять, как один городской объект расположен рядом с другим.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между магазинами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более точное описание: bus stop between two shops. Здесь важно помнить, что between показывает положение только между двумя объектами.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у музея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можно составлять более сложные фразы, например statue in front of the museum. Такой шаг помогает сравнивать направление, расстояние и положение объектов на улице.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ошибок чаще всего встречаются в заданиях по теме предлогов места.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учителю заранее обратить внимание на самые трудные случаи: in/on, under/behind и between.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классификация по материалам урока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 всего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на какие пары предлогов стоит обратить особое внимание при проверке заданий по картинкам.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путают in и on, поэтому именно эту пару нужно отрабатывать дольше и нагляднее.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по материалам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предложения с предлогом места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предлога и построения короткого предложения по картинке.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5194" y="2225041"/>
            <a:ext cx="3230006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модели предложений для 5 класса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в пространстве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The cat is under the table помогает описывать положение предмета очень коротко. В ней легко заменить cat, table и предлог, сохраняя понятную грамматическую основу.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множественном числе удобно использовать форму are: The books are on the shelf. Такая модель тренирует согласование и показывает, как один предлог работает с разными существительными.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My bag is next to the chair и The lamp is behind the sofa связывают грамматику с повседневными вещами. Это делает ответ по картинке более естественным и запоминающимся.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 на уроке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подходят для устной работы, парных диалогов и проверки понимания. Ученик быстро выбирает нужный предлог и строит фразу без лишних слов.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50" y="2091313"/>
            <a:ext cx="5112300" cy="2705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1125" y="2091413"/>
            <a:ext cx="5112300" cy="27059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запоминать предлоги через рисунок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2922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 — разные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рисовать один и тот же предмет в разных положениях. Книга может быть in the box, on the table или under the chair, и тогда разница между предлогами становится заметной сразу. Визуальное сравнение помогает запомнить значение без перевода.
</a:t>
            </a:r>
            <a:endParaRPr lang="en-US" sz="1105" dirty="0"/>
          </a:p>
        </p:txBody>
      </p:sp>
      <p:sp>
        <p:nvSpPr>
          <p:cNvPr id="10" name="Text 3"/>
          <p:cNvSpPr txBox="1"/>
          <p:nvPr/>
        </p:nvSpPr>
        <p:spPr>
          <a:xfrm>
            <a:off x="642097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для 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работает и способ с несколькими объектами: between the trees, next to the bench, behind the house. Когда ученик видит такую картинку, он легче выбирает нужный предлог и не путает его с похожими вариантами.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5521" y="2400298"/>
            <a:ext cx="5192877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Мини-набор слов и примеров для повторения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повторить предлоги места и сразу связать их с примером.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предлог связан со своим типом расположения: внутри, на поверхности, ниже, позади, рядом или между двумя объектами.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prepositions of place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освоения предлогов места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 только знакомство с предлогами, но и рост точности: от простых примеров к более внимательному описанию картинки.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легче усваиваются in и on, а затем — более точные предлоги, требующие сравнения нескольких объектов.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логике изучения темы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теме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 помогают точно описывать, где находится предмет, человек или здание. Если регулярно сравнивать картинки, повторять in, on, under, behind, next to и between, ошибки станут заметно реже.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2026-05-30T10:33:16Z</dcterms:created>
  <dcterms:modified xsi:type="dcterms:W3CDTF">2026-05-30T10:33:16Z</dcterms:modified>
</cp:coreProperties>
</file>