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прямых: основное понятие и его роль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под углом 90° — основа точных построений и измерений.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перпендикулярность в 7 классе?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помогает строить прямоугольники и квадраты, проводить высоты в треугольниках, работать с координатной плоскостью и проверять чертежи. Встречается оно и в привычных предметах вокруг нас: от тетради до окна.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прямых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называют перпендикулярными, если они пересекаются так, что в точке пересечения образуется прямой угол. Именно этот признак позволяет быстро распознать перпендикулярность на рисунке.
</a:t>
            </a:r>
            <a:endParaRPr lang="en-US" sz="772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пересечении перпендикулярных прямых возникают четыре угла, и каждый из них равен 90°. Поэтому достаточно обнаружить один прямой угол, чтобы сделать вывод о перпендикулярности.
</a:t>
            </a:r>
            <a:endParaRPr lang="en-US" sz="772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краткой записи используют знак ⟂. Например, запись a ⟂ b означает, что прямая a перпендикулярна прямой b. Такой способ удобен в чертежах и решении задач.
</a:t>
            </a:r>
            <a:endParaRPr lang="en-US" sz="847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видно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легко заметить на рисунках с ровными углами: в клетчатой тетради, на схеме комнаты или в чертеже фигуры. Важно проверять именно угол пересечения, а не общую форму линий.
</a:t>
            </a:r>
            <a:endParaRPr lang="en-US" sz="772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 без прямого угла, они не считаются перпендикулярными. Поэтому в геометрии всегда ориентируются не на внешний вид, а на точную величину угла.
</a:t>
            </a:r>
            <a:endParaRPr lang="en-US" sz="77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как основа перпендикулярности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угла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имеет величину 90°. Это стандартная величина, по которой в геометрии определяют, перпендикулярны ли две прямые или стороны фигуры.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прямой угол часто отмечают маленьким квадратиком у вершины. Такой знак помогает не измерять угол каждый раз, а сразу видеть важное свойство.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7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прямой угол служит надежным признаком перпендикулярности. Если угол не равен 90°, то говорить о перпендикулярных прямых нельзя, даже если линии кажутся ровными.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можно увидеть в углу тетради, у края стола, в рамке окна и на плитке пола. Эти предметы помогают связать геометрию с реальной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и их градусные меры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только прямой угол связан с перпендикулярностью.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всегда образуют прямой угол, поэтому острые и тупые углы не подходят.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вокруг точки пересечения двух перпендикулярных прямых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вокруг одной точки всегда остаётся одинаковой и помогает объяснить эту конструкцию.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равных сектора по 90° подтверждают, что при перпендикулярном пересечении получается четыре прямых угла.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сумма углов вокруг точки равна 360°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3" y="352726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что прямые перпендикулярны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Приложите угольник к линии и проверьте, совпадает ли вторая сторона с другой прямой. Если угол равен 90°, прямые перпендикулярны.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Измерьте угол пересечения транспортиром. Когда результат составляет ровно 90°, можно уверенно сделать вывод о перпендикулярности без догадок и приблизительных оценок.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Чертёжный треугольник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инструмент особенно удобен при построении чертежей. Он помогает провести точную линию под прямым углом и сделать рисунок аккуратным и понятным.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Клетчатая бумага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сетке легко увидеть вертикальные и горизонтальные линии, которые образуют прямой угол. Но окончательную проверку всё равно лучше выполнять инструментом, а не на глаз.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перпендикулярной прямой через точку на прямой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с помощью угольника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делает построение точным: лишних вариантов нет, значит чертёж легко проверить и использовать для нахождения высоты.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точку на прямой проходит перпендикулярная прямая.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из точки вне прямой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перпендикуляр нужен при построениях, проверке чертежей и решении задач на расстояние. Он связывает теорию с практикой и делает геометрию более наглядной.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не лежит на прямой, через неё всё равно можно провести перпендикуляр. Такая линия всегда будет единственной и пригодится в задачах на построение и измерение.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Кратчайшее расстояние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Перпендикулярный отрезок показывает самое короткое расстояние от точки до прямой. Это важное свойство помогает сравнивать отрезки и находить нужную длину в геометрических задачах.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расстояние до прямой измеряют по отрезку, который опущен под углом 90°. Если угол не прямой, полученная длина уже не будет кратчайшей.
</a:t>
            </a:r>
            <a:endParaRPr lang="en-US" sz="108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прямые углы в окружающем мире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углы помогают создавать устойчивые конструкции, удобные для измерений и точной разметки.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прямой угол нужен там, где важны порядок линий и точность формы.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бытовых примеров, 2025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стороны в прямоугольнике и квадрате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каждая пара соседних сторон образует прямой угол, поэтому все четыре угла равны 90°. Это удобно для проверки чертежа и вычисления параметров фигуры.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перпендикулярных сторон помогает отличать четырёхугольники, аккуратно строить фигуры и решать задачи на периметр и площадь без лишних ошибок в чертеже.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сохраняет все свойства прямоугольника: его углы тоже прямые, но дополнительно все стороны равны. Такое сочетание делает фигуру особенно симметричной и легко узнаваемой.
</a:t>
            </a:r>
            <a:endParaRPr lang="en-US" sz="8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на координатной плоскости
</a:t>
            </a:r>
            <a:endParaRPr lang="en-US" sz="2473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1391125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под прямым углом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 и Oy пересекаются в начале координат и образуют прямой угол. Благодаря этому координатная плоскость имеет чёткую структуру и позволяет точно задавать положение любой точки.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1718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Сетка как подсказка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 тетрадном листе повторяют тот же принцип: горизонтальные и вертикальные линии перпендикулярны. По ним удобно строить рисунки, графики и проверять направление отрезков.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30121" y="1391176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графиками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 перпендикулярность осей, ему проще читать координаты, строить фигуры и осваивать графики. Это делает тему важной основой для дальнейшей геометрии и алгебры.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15404"/>
            <a:ext cx="4332300" cy="20578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обозначения, связанные с перпендикулярностью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кратко записывают прямой угол, пересечение прямых и высоту треугольника в школьной геометрии.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⟂ и запись 90° позволяют быстро и однозначно передавать геометрические отношения.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высоты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отрезок, проведённый из вершины треугольника перпендикулярно к противоположной стороне или её продолжению. Она показывает, где в фигуре возникает прямой угол.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треугольнике можно построить три высоты. Они помогают изучать свойства фигуры и находить её площадь, особенно когда основание и высота известны.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две высоты совпадают с катетами, а третья опускается на гипотенузу. Это делает перпендикулярность особенно заметной в чертеже.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как пример перпендикуляра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перпендикуляра угольником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чертёж получается только при аккуратном совмещении инструмента с исходной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действия уменьшают риск ошибки и помогают получить правильный прямой угол.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алгоритм построения перпендикуляра, 7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перпендикулярности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пересечение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 ещё не означает перпендикулярность. Две линии могут пересекаться под любым углом, поэтому всегда нужно проверять именно величину угла между ними.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мера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путают 90° с близкими значениями, например 85° или 95°. Для геометрии это уже не прямой угол, а значит, условие не выполнено.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глаз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без инструмента часто обманывает, особенно в длинных линиях и наклонных рисунках. Надёжнее пользоваться угольником, транспортиром или клетчатой сеткой.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верном построении важно правильно обозначить результат знаком ⟂ и отметить прямой угол. Без записи решение выглядит неполным и может быть засчитано как ошибочное.
</a:t>
            </a:r>
            <a:endParaRPr lang="en-US" sz="11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и пол образуют знакомый прямой угол, который легко увидеть в любой комнате. Именно такие формы помогают строителям делать помещения ровными, а ученикам — замечать геометрию в обычном пространстве.
</a:t>
            </a:r>
            <a:endParaRPr lang="en-US" sz="925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 модель геометрии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Тетрадь, книга и клетчатый лист постоянно напоминают о перпендикулярности. Их края и клетки создают аккуратные прямые линии, по которым удобно строить схемы, рисунки и проверять углы без лишних догадок.
</a:t>
            </a:r>
            <a:endParaRPr lang="en-US" sz="938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с точной формой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Дверные рамы, кирпичная кладка и разметка площадок тоже используют прямые углы. Благодаря им объекты выглядят аккуратно, а размеры легко измерять, сравнивать и повторять при строительстве или разметке.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порядок линий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вокруг нас: заметные примеры
</a:t>
            </a:r>
            <a:endParaRPr lang="en-US" sz="22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перпендикулярности с другими темами геометрии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идея соединяет сразу несколько разделов: от фигур до координат и измерений расстояния.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служит общей основой для построений, вычислений и объяснения свойств фигур.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 школьной геометрии, 7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 — точность в 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угол 90° и помогают строить фигуры без ошибок. Эта тема связывает черчение, измерения, координаты и свойства треугольников, поэтому она особенно важна в 7 классе.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2026-05-28T23:51:55Z</dcterms:created>
  <dcterms:modified xsi:type="dcterms:W3CDTF">2026-05-28T23:51:55Z</dcterms:modified>
</cp:coreProperties>
</file>