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7: Land and Sea — главные темы раздела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сушу, море, климат, животных и природу на английском.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Land and Sea важна в 7 классе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модуль соединяет знакомую школьную географию с новым английским словарём. Ученики учатся сравнивать объекты, описывать природу и употреблять слова о побережье, воде, климате и погоде в простых, точных фразах.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75" y="1630850"/>
            <a:ext cx="426000" cy="42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3988" y="1651983"/>
            <a:ext cx="431700" cy="38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1144" y="1651983"/>
            <a:ext cx="431700" cy="3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2127" y="3403883"/>
            <a:ext cx="431700" cy="383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7923" y="3403883"/>
            <a:ext cx="431700" cy="3837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 теме суши и моря
</a:t>
            </a:r>
            <a:endParaRPr lang="en-US" sz="3800" dirty="0"/>
          </a:p>
        </p:txBody>
      </p:sp>
      <p:sp>
        <p:nvSpPr>
          <p:cNvPr id="11" name="Text 2"/>
          <p:cNvSpPr txBox="1"/>
          <p:nvPr/>
        </p:nvSpPr>
        <p:spPr>
          <a:xfrm>
            <a:off x="549500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land, sea, ocean и continent помогают назвать основные части поверхности Земли. Они часто встречаются в описаниях карты, природы и путешествий.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51550" y="1713950"/>
            <a:ext cx="1759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и водные пространства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32763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Coast, beach, bay и island нужны для разговора о побережье. Эти слова легко перепутать, поэтому важно сразу связывать их с точным образом на карте или рисунке.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734827" y="1713950"/>
            <a:ext cx="19581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Береговая линия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29919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River, lake и peninsula описывают реки, озёра и полуострова. Такие слова позволяют кратко и понятно говорить о расположении мест и их форме.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631976" y="17139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объекты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690902" y="38516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island is land surrounded by water, a peninsula is land nearly surrounded by water, and a coast is the land near the sea. Эти определения удобно учить вместе.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992959" y="34658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для 7 класса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1806698" y="38516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to flow, to cover, to surround и выражение to sail across the sea делают описание живым. С их помощью ученики строят простые, но точные предложения.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2108755" y="34658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действие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различия: island, coast, bay, beach
</a:t>
            </a:r>
            <a:endParaRPr lang="en-US" sz="3500" dirty="0"/>
          </a:p>
        </p:txBody>
      </p:sp>
      <p:sp>
        <p:nvSpPr>
          <p:cNvPr id="12" name="Text 2"/>
          <p:cNvSpPr txBox="1"/>
          <p:nvPr/>
        </p:nvSpPr>
        <p:spPr>
          <a:xfrm>
            <a:off x="1076400" y="4215160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Beach — это песчаный или галечный берег у воды. Именно на пляже люди чаще всего отдыхают, гуляют и купаются летом.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076400" y="3957238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Beach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076400" y="1845272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Island — это участок суши, который со всех сторон окружён водой. На картинке он выглядит как отдельная земля посреди моря, озера или океана.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076400" y="1587350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Island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076400" y="2635234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Coast — это полоса суши рядом с морем. Она может быть скалистой, ровной или песчаной, но главное в ней — близость к воде.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1076400" y="2377313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Coast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076400" y="3425197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Bay — это часть моря, которая вдаётся в сушу. Обычно бухта выглядит более защищённой и спокойной, чем открытое море.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1076400" y="3167275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Bay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подходит для устного ответа, подписи к карте и короткого письменного текста.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описать географический объект на английском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форма помогает описывать различия между объектами и природными условиями. В теме особенно полезны короткие модели с than.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сравнительная форма строится по понятному образцу: к основе добавляется -er или меняется написание.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прилагательные в теме Land and Sea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примеров по теме Module 7, 7 класс
</a:t>
            </a:r>
            <a:endParaRPr lang="en-US" sz="119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429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и речные объекты в английских текстах
</a:t>
            </a:r>
            <a:endParaRPr lang="en-US" sz="3429" dirty="0"/>
          </a:p>
        </p:txBody>
      </p:sp>
      <p:sp>
        <p:nvSpPr>
          <p:cNvPr id="12" name="Text 2"/>
          <p:cNvSpPr txBox="1"/>
          <p:nvPr/>
        </p:nvSpPr>
        <p:spPr>
          <a:xfrm>
            <a:off x="643500" y="4302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связывать каждое слово с изображением или короткой фразой. Тогда ученик быстрее понимает текст и увереннее строит собственное предложение на английском.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643500" y="4135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слова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43500" y="3464642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Shore, waves, tides и current описывают то, что происходит у воды и на воде. Эти слова часто встречаются в текстах о погоде, морском отдыхе и природе.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643500" y="3296901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и движение воды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43500" y="2626309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 и ocean похожи по теме, но не по масштабу. Ocean — самый большой водный объект на планете, а sea обычно меньше и находится ближе к суше.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643500" y="2458568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 океан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43500" y="1787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River, lake и stream обозначают разные водоёмы и водные потоки. River — река, lake — озеро, stream — ручей; важно не смешивать их при чтении и переводе.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643500" y="1620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озёра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2156924"/>
            <a:ext cx="4839600" cy="15444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быстро сопоставить английское слово, перевод и пример в контексте.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лучше запоминаются, когда перевод сразу связан с простым примером предложения.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Module 7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темы Land and Sea: значение и пример употребления
</a:t>
            </a:r>
            <a:endParaRPr lang="en-US" sz="3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Волны, приливы и течения в словаре школьника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берегу ветер поднимает небольшие волны, и море кажется подвижным даже в тихий день. Ребёнок может сказать: The wind makes waves. Такое предложение короткое, но точно передаёт наблюдение и помогает описывать природу без сложных слов.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у берега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причала легко заметить, как уровень воды меняется в течение дня. Это tide — прилив и отлив. Фраза The tide goes in and out помогает школьнику объяснить явление простыми словами, не теряя смысла.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приходит и уходит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вода не стоит на месте, а медленно движется вдоль линии берега. Тогда говорят about the current. Предложение The current moves water along the coast показывает, что поток воды можно описать ясно и понятно.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вдоль берега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типичные различия между морским побережьем и внутренними районами материка. Для описания полезны слова mild, windy, humid и dry.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моря климат обычно мягче и влажнее, а в глубине материка чаще заметны сухость и большие перепады погоды.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у моря и в глубине материка: сравнительные наблюдения
</a:t>
            </a:r>
            <a:endParaRPr lang="en-US" sz="3581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 теме Module 7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213" y="1661733"/>
            <a:ext cx="431700" cy="383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7638" y="1640600"/>
            <a:ext cx="426000" cy="42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6363" y="1661733"/>
            <a:ext cx="431700" cy="38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5050" y="3342420"/>
            <a:ext cx="431700" cy="345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9825" y="3302091"/>
            <a:ext cx="426000" cy="426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62813" y="20997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whale, dolphin, seal, crab, fish и turtle помогают говорить о жизни в воде. Ученики учатся различать sea animals и описывать, где они живут и как двигаются.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054038" y="16406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животные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324388" y="20997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Eagle, fox, camel и bear относятся к land animals. Эти слова удобно использовать в простых предложениях о местах обитания, питании и образе жизни животных в разных климатических условиях.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815613" y="16406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суши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85962" y="20997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связаны и с сушей, и с водой. Turtle, seal and crab показывают, что природа не делится строго на две части: границы между средами часто условны.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577188" y="16406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между средами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1944650" y="37612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повторять базовые глаголы: live, move, swim, fly, hunt, climb. Они делают описание точнее и позволяют строить короткие, понятные предложения о животных.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2435875" y="33021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действия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706575" y="3761241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 теме удобно использовать для тренировки множественного числа: dolphins, foxes, bears, crabs. На таком материале легче запомнить форму слов и согласование в предложениях.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5197800" y="3302091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моря и суши: словарь по теме природы
</a:t>
            </a:r>
            <a:endParaRPr lang="en-US" sz="3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 места обитания
</a:t>
            </a:r>
            <a:endParaRPr lang="en-US" sz="3800" dirty="0"/>
          </a:p>
        </p:txBody>
      </p:sp>
      <p:sp>
        <p:nvSpPr>
          <p:cNvPr id="12" name="Text 2"/>
          <p:cNvSpPr txBox="1"/>
          <p:nvPr/>
        </p:nvSpPr>
        <p:spPr>
          <a:xfrm>
            <a:off x="4393387" y="4433740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дождей меняет ландшафт и состав живых организмов. Если rainfall больше, местность становится влажнее и зеленее; если меньше, появляются засушливые условия и другие виды обитателей.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393387" y="4215394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осадков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497540" y="3776727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Mountains и wetlands расширяют тему природных зон. В горах прохладнее и суше, а заболоченные территории богаты водой, поэтому там живут совсем разные виды растений и животных.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3497540" y="3558381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болота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2601693" y="3119715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Grassland обозначает открытые пространства с травянистой растительностью. Такие зоны важны для животных, которым нужно много места для передвижения, поиска корма и защиты от хищников.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2601693" y="2901369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 луга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1705847" y="2462702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Forest и desert показывают разные условия для живых существ. В лесу больше тени и влаги, а в пустыне мало воды, поэтому виды растений и животных заметно отличаются.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1705847" y="2244356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 пустыня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810000" y="1805690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habitat помогает назвать место, где животные и растения живут постоянно. В текстах оно часто связывается с водой, температурой и доступом к пище, без которых жизнь невозможна.
</a:t>
            </a:r>
            <a:endParaRPr lang="en-US" sz="800" dirty="0"/>
          </a:p>
        </p:txBody>
      </p:sp>
      <p:sp>
        <p:nvSpPr>
          <p:cNvPr id="21" name="Text 11"/>
          <p:cNvSpPr txBox="1"/>
          <p:nvPr/>
        </p:nvSpPr>
        <p:spPr>
          <a:xfrm>
            <a:off x="810000" y="1587344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использование суши и моря влияет на природу и почему защита среды становится необходимой.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 природа: действия и последствия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Порты, корабли и морская торговля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порт похож на живой узел, где постоянно движутся ship, container и crane. Здесь грузы прибывают и отправляются дальше, а harbour и dock помогают кораблям безопасно останавливаться. Такая сцена показывает, как море связывает разные страны.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Порт, который соединяет страны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ship carries goods across the sea, путь может быть долгим, но он остаётся важной частью торговли. Ports connect different countries, поэтому морская лексика помогает говорить не только о море, но и об экономике и транспорте.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путь товаров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причала можно увидеть, как контейнеры поднимают краном и переносят на склад или на судно. Порт работает каждый день: одни корабли привозят товары, другие увозят их в новые места. Это удобный пример для описания реальной жизни.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 берегу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редко имеет одну причину: разные источники действуют вместе и усиливают вред для воды, животных и людей.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заметная угроза — пластик и нефть, но для защиты нужны и уборка, и сокращение отходов, и ответственное поведение.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окружающей среды: что загрязняет море и берег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раздела Module 7, без привязки к статистическому источнику
</a:t>
            </a:r>
            <a:endParaRPr lang="en-US" sz="113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205414"/>
            <a:ext cx="4535700" cy="14474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land и sea в английском языке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помогает быстро увидеть различия и общие признаки двух природных пространств.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Land связан с жизнью людей на суше, sea — с водой и морскими маршрутами; оба пространства влияют на климат и требуют защиты.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 учебного сравнения по теме Module 7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выражения для говорения и письма
</a:t>
            </a:r>
            <a:endParaRPr lang="en-US" sz="35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There is/There are и It is located… помогают начать описание. Они подходят для карты, фотографии или короткого ответа о месте, где расположен объект.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25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 находится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63017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It is famous for… и Many people visit… добавляют информацию о значении места. Они полезны, когда нужно объяснить, почему объект интересен туристам или жителям.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63017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Привлечение внимания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511633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It is bigger than… и It has got… позволяют сравнивать берег, реку, остров или климат. С их помощью ученик делает высказывание более точным и связным.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11633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объектов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1440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We should protect… помогает завершить ответ и показать личную позицию. Её удобно сочетать с предлогами near, by, along, across при описании природы и маршрутов.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1440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вывод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особенно важны там, где люди живут, работают и путешествуют рядом с морем.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побережья ценятся за транспорт, отдых и работу, но именно они сильнее всего страдают от эрозии и наводнений.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побережья важны для людей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 для объяснения функций прибрежных территорий
</a:t>
            </a:r>
            <a:endParaRPr lang="en-US" sz="113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725" y="1651983"/>
            <a:ext cx="431700" cy="38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3988" y="1671170"/>
            <a:ext cx="431700" cy="345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7244" y="1630850"/>
            <a:ext cx="319500" cy="42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2127" y="3423070"/>
            <a:ext cx="431700" cy="345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20773" y="3382750"/>
            <a:ext cx="426000" cy="426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языкового раздела: что ученик должен уметь
</a:t>
            </a:r>
            <a:endParaRPr lang="en-US" sz="3800" dirty="0"/>
          </a:p>
        </p:txBody>
      </p:sp>
      <p:sp>
        <p:nvSpPr>
          <p:cNvPr id="11" name="Text 2"/>
          <p:cNvSpPr txBox="1"/>
          <p:nvPr/>
        </p:nvSpPr>
        <p:spPr>
          <a:xfrm>
            <a:off x="549500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узнаёт и использует слова по теме природы, моря и погоды. Это помогает понимать тексты, где описываются объекты, животные и простые природные явления.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51550" y="1713950"/>
            <a:ext cx="1759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лексику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32763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умеет строить сравнения с прилагательными bigger, colder, deeper и другими. Такие формы нужны для описания климата, размеров и особенностей местности.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734827" y="1713950"/>
            <a:ext cx="19581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объекты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29919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простому плану можно назвать объект, указать его тип, расположение и признаки. Этот навык полезен для устного ответа, описания картинки и небольшого письменного текста.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631976" y="17139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Описывать место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690902" y="38516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составлять простые предложения о климате, животных и деятельности людей. Это делает речь более уверенной и позволяет выражать мысли ясно и по делу.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992959" y="34658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о природе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1806698" y="38516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находит нужные сведения в таблице, схеме или коротком тексте. Он учится выделять ключевые слова и понимать основную мысль без полного перевода каждого слова.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2108755" y="34658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Работать с информацией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7 показывает, как английские слова помогают описывать природу, сравнивать объекты и говорить об ответственности человека. Суша и море связаны между собой, а бережное отношение к ним начинается с простых решений.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7: Land and Sea — общий вывод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2026-05-31T01:39:06Z</dcterms:created>
  <dcterms:modified xsi:type="dcterms:W3CDTF">2026-05-31T01:39:06Z</dcterms:modified>
</cp:coreProperties>
</file>