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плоды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бывают разными по виду, вкусу и семенам.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образуется после цветения и обычно вырастает из завязи цветка. Внутри него прячутся семена — будущие новые растения. Поэтому плод помогает растению продолжить свой род и защитить семена до нужного момента.
</a:t>
            </a:r>
            <a:endParaRPr lang="en-US" sz="1329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плод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и сухие плоды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00600" y="1968609"/>
            <a:ext cx="35250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сочных плодов есть мягкая мякоть и много сока. Они часто выглядят ярко и вкусно, как яблоко, груша, слива или вишня. Такие плоды приятно есть животным и людям.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95" y="1672300"/>
            <a:ext cx="3525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плоды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83100" y="1968609"/>
            <a:ext cx="35250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сухих плодов мякоти почти нет. После созревания их оболочка становится твёрдой, ломкой или очень лёгкой. К этой группе относятся горох, орех и зерно.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883095" y="1672300"/>
            <a:ext cx="3525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166111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Ягода — это сочный плод с тонкой кожицей и мягкой мякотью. Внутри у неё всегда есть семена, которые прячутся в плоде и ждут своего времени.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166111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мякоть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6736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это часто становится сюрпризом: привычные названия в быту и в науке могут не совпадать. Поэтому ботаника иногда умеет удивлять лучше любого фокуса.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076736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удивляет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129948" y="35457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ягодам относятся смородина, крыжовник, виноград и томат. На кухне томат считают овощем, но в ботанике он относится именно к ягодам.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129948" y="32708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Костянки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Сочная оболочка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костянки снаружи мягкая и сочная мякоть. Она делает плод вкусным и заметным, поэтому такие плоды любят есть люди и многие животные.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плоды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костянкам относятся вишня, слива, абрикос и персик. Их легко узнать по косточке, которую приходится аккуратно доставать, чтобы добраться до семени.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косточка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костянки находится одна твёрдая косточка. Она защищает семя от ударов и других повреждений, будто маленький прочный домик для будущего растения.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и груши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4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и груша тоже относятся к сочным плодам. У них есть мякоть, тонкая кожура и семена, собранные в сердцевине. Есть их всегда приятно и немного хрустяще.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044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Сочная середина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8875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плоды любят люди и животные. Когда плод съеден, семена могут оказаться в новом месте и попасть в землю, если повезёт и время будет подходящим.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48875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семян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2731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семена получают шанс начать жизнь заново. Получается, яблоко и груша не только вкусные, но и очень заботливые помощники растения.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731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36556"/>
            <a:ext cx="8363700" cy="17233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333423"/>
            <a:ext cx="83529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934350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плоды после созревания становятся твёрдыми, лёгкими или ломкими. У них почти нет сочной мякоти, зато оболочка хорошо защищает семена.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934350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созревания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1968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сухим плодам относятся боб, орех, зерновка и коробочка. Они отличаются друг от друга строением, но выполняют одну важную работу — берегут семена.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791968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656350" y="1620975"/>
            <a:ext cx="20295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семя не готово к жизни в земле, сухой плод хранит его словно маленький сейф. Это помогает семенам пережить неподходящее время без вреда.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6656349" y="1336843"/>
            <a:ext cx="2029500" cy="2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растёт и наполняется семенами. Пока он молодой, оболочка остаётся мягкой и крепко удерживает семена внутри.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и разлёт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боб или стручок раскрывается, и семена выходят наружу. Так горох, фасоль и акация помогают семенам расселиться.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плод созревает, он начинает подсыхать. Оболочка становится твёрже и постепенно готовится к раскрытию.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раскрываются бобы и стручки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466125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48650" y="3167775"/>
            <a:ext cx="334950" cy="382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об орехах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36500" y="2131217"/>
            <a:ext cx="56682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семя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орехов внутри обычно находится одно семя. Оно спрятано под очень твёрдой скорлупой, которая надёжно удерживает его до подходящего момента.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6500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Твёрдая оболочка защищает семя от холода, ударов и многих животных. Благодаря этому орехи могут долго лежать, не теряя своей ценности для растения.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18925" y="3888921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хранение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орехам относятся лесной орех, жёлудь и каштан. Их удобно хранить, потому что прочная скорлупа помогает семени оставаться целым и сухим.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4575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 будто щёлкает дверцей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мака плод похож на маленькую коробочку с крышечкой. Когда он созревает и подсыхает, верхняя часть раскрывается, а семена аккуратно высыпаются наружу. Кажется, будто растение само открывает им дверь в большой мир.
</a:t>
            </a:r>
            <a:endParaRPr lang="en-US" sz="1139" dirty="0"/>
          </a:p>
        </p:txBody>
      </p:sp>
      <p:sp>
        <p:nvSpPr>
          <p:cNvPr id="8" name="Text 1"/>
          <p:cNvSpPr txBox="1"/>
          <p:nvPr/>
        </p:nvSpPr>
        <p:spPr>
          <a:xfrm>
            <a:off x="4881859" y="3240750"/>
            <a:ext cx="35958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Тюльпан и хлопок хранят секрет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тюльпана и хлопка тоже умеют раскрываться. Пока они зреют, семена остаются внутри, словно в надёжном кармашке. Потом оболочка раскрывается, и семена получают свободу отправиться в путь.
</a:t>
            </a:r>
            <a:endParaRPr lang="en-US" sz="1261" dirty="0"/>
          </a:p>
        </p:txBody>
      </p:sp>
      <p:sp>
        <p:nvSpPr>
          <p:cNvPr id="9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436500" y="276250"/>
            <a:ext cx="6735900" cy="7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открывается коробочка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семян бывает внутри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семя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плодов внутри всего одно семя. Так устроена вишня: сочная мякоть окружает твёрдую косточку, а в ней спрятано будущее растение, готовое ждать своего часа.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семян помогает растению заботиться о своём потомстве. Чем их больше, тем выше вероятность, что хотя бы одно попадёт в хорошую почву и вырастет.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семян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яблока, гороха и многих других плодов семян больше одного. Это удобно: если одно семя не приживётся, у остальных всё равно остаётся шанс начать новую жизнь.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плоды защищают семена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1140804" y="1984763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удерживает влагу и не даёт семенам быстро засохнуть. Благодаря этому они могут дольше оставаться живыми и спокойно ждать подходящих условий для прорастания.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1140800" y="178541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высыхания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140804" y="4097875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плоды становятся яркими и заметными. Это не только красиво: так их быстрее находят животные, которые переносят семена в новые места.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1140800" y="3898525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цвета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1140804" y="339350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Колючки, твёрдая скорлупа и горькая кожура помогают плоду не стать лёгкой добычей. Семена остаются в безопасности, пока не придёт время для их путешествия.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1140800" y="319415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любопытных зубов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140804" y="2689134"/>
            <a:ext cx="3747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плодов есть плотная оболочка, кожура или косточка. Такая защита бережёт семена от мороза, сильного ветра, падений и случайных повреждений.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1140800" y="248978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холода и ударов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семена путешествуют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одуванчика есть лёгкие пушинки, похожие на маленькие парашюты. Ветер подхватывает их и уносит семена далеко от растения-родителя, прямо в новое место.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 с ветром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 умеют плыть. Например, у кокоса прочная оболочка, которая не тонет сразу и помогает ему путешествовать по воде на большие расстояния.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по воде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тоже разносят семена. Одни плоды цепляются крючками за шерсть, как репейник, а другие съедаются, и семена выходят наружу уже в другом месте.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животных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может помочь семенам переселиться: случайно на одежде, в обуви или специально при посадке в саду. Так растения находят новые территории.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человека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плоды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934345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сочная часть плода образуется не только из завязи цветка, но и из других его частей. Такие плоды называют ложными, хотя они вполне настоящие на вид и очень вкусные.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34345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всё создаёт завязь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791961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ложным плодам относят яблоко и землянику. У яблока съедобная часть развивается не совсем так, как у обычных плодов, а у земляники особенно интересно устроена поверхность.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1961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сада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656340" y="2466293"/>
            <a:ext cx="2029500" cy="17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земляники настоящие плоды — это крошечные семянки на поверхности. Те красные «ягодки», которые мы любим есть, помогают им быть заметными и вкусными для животных.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656340" y="1938425"/>
            <a:ext cx="2029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семечки сверху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Сборные плоды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166111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Сборный плод появляется из одного цветка, но состоит из множества маленьких плодиков. Это похоже на дружную команду, где у каждого есть своё маленькое место.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166111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цветок — много частей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6736" y="219113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плоды легко узнать по их неровной, составной форме. Благодаря множеству маленьких частей растение словно делит своё потомство на несколько частей, чтобы помочь ему выжить.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076736" y="191624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форма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129948" y="3545784"/>
            <a:ext cx="3260100" cy="7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малины и ежевики каждый шарик — отдельная часть плода. Поэтому они выглядят как связка маленьких кусочков, которые держатся вместе и работают сообща.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129948" y="3270896"/>
            <a:ext cx="3260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Малина и ежевика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мы часто называем растения по-своему, а ботаника смотрит внимательнее. Томат, огурец и тыква — это плоды. Для растения они служат защитой и домом для семян, а для людей становятся вкусной едой.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овощ — это плод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 рис кажутся обычными зёрнами, но в ботанике это тоже плоды, только сухие. Внутри они хранят семя, а снаружи имеют плотную оболочку. Так природа придумала удобную упаковку для будущего растения.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Зёрна, которые тоже плоды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на кухне и в природе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узнать, какой это плод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рассматриваем цветок, затем строение плода и его внутреннее содержимое. По этим признакам можно понять, к какой группе он относится.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плодах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большие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плоды, наоборот, вырастают огромными. У тыквы они могут быть такими тяжёлыми, что одному человеку не под силу их поднять без помощи.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Совсем крошечные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плоды такие маленькие, что их можно принять за песчинки. Но даже в этой крошке прячется важная работа: хранить семя и помогать ему начать жизнь.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удивительные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плод устроен по-своему, но цель у всех одна. Он должен сохранить семена и помочь им добраться туда, где появится новое растение.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разные формы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бывают круглыми, длинными, мягкими, колючими и даже похожими на коробочку. Природа словно любит придумывать для них новые костюмы и фасоны.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5295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5606" y="1652950"/>
            <a:ext cx="373538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6700" y="1652950"/>
            <a:ext cx="426900" cy="4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9000" y="1652950"/>
            <a:ext cx="426900" cy="426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Узнавать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 плодах помогает лучше понимать, что растёт в саду, огороде и лесу. По строению плода можно узнать растение даже тогда, когда цветков уже нет.
</a:t>
            </a:r>
            <a:endParaRPr lang="en-US" sz="1295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еду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часто становятся нашей пищей, но не все из них съедобны. Если знать их особенности, легче отличить полезные и вкусные плоды от тех, которые трогать нельзя.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защиту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показывают, как растения берегут свои семена. Кожура, косточка, скорлупа и оболочка работают как маленькие защитники, которые не дают семенам погибнуть.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путешествием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семена разносятся ветром, водой, животными или человеком, растения заселяют новые места. Это помогает природе обновляться и делает жизнь растений очень увлекательной.
</a:t>
            </a:r>
            <a:endParaRPr lang="en-US" sz="1187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знать о плодах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— маленькие хранители жизни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узнали, что плоды бывают очень разными, но у всех одна важная работа: беречь семена и помогать им найти новое место для роста. Каждый плод — настоящий помощник растения.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2026-05-26T05:13:49Z</dcterms:created>
  <dcterms:modified xsi:type="dcterms:W3CDTF">2026-05-26T05:13:49Z</dcterms:modified>
</cp:coreProperties>
</file>