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леса: зелёный дом для многих живых существ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хвойные и лиственные деревья живут рядом, как добрые соседи.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встречаются там, где лето тёплое, зима холодная, а влаги хватает. Они особенно разнообразны: рядом могут расти разные деревья, а в одном лесу легко встретить много животных и растений, которым нужен такой климат.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смешанные леса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сосна и пихта остаются зелёными даже зимой. Их иголки не опадают сразу, поэтому лес дольше выглядит тёмным и строгим, словно в тёплом зелёном шарфе.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соседи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осина, дуб и липа меняют свой наряд по сезонам. Осенью они сбрасывают листья, чтобы пережить холод, а весной снова надевают свежую зелёную листву.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узнать по светлой коре, а ель — по густой тёмной кроне. У каждого дерева свой облик, поэтому смешанный лес выглядит очень нарядно и интересно.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 помогают лесу быть крепче. Если одному виду трудно, другие поддерживают общий лесной дом, а ветер, засуха и болезни не так быстро распространяются.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соседство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растут и хвойные, и лиственные деревья, в лесу появляется больше света, тени и укрытий. Это создаёт удобные условия для многих растений и животных.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разнообразия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растут вместе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лес в разные времена года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становится светлым и влажным. На ветках набухают почки, а между деревьями появляются первые травы и цветы. Всё будто просыпается после долгого сна.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тихий и снежный. На белом фоне хорошо видны тёмные ели и светлые стволы берёз. Следы животных на снегу помогают заметить, что жизнь здесь не замирает.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лес особенно красив. Листья берёз и осин желтеют и краснеют, а рядом остаются зелёные ели. Получается настоящая лесная палитра — как будто художник постарался.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смешанный лес густой, зелёный и тенистый. Под кронами прохладно, а листья и иголки шуршат от ветра. В такой лес приятно зайти в жаркий день.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68" y="2992814"/>
            <a:ext cx="2835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10814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754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смешанном лесу много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деревья, кусты и трава создают много удобных мест для жизни. Одни животные прячутся в кронах, другие — в кустарниках, а третьи — у самой земли.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укрытия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можно долго рассматривать жизнь вокруг. Здесь всегда что-то происходит: кто-то прыгает, шуршит, стучит или прячется. Скучно не бывает!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для наблюдений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 дом с этажами. На каждом ярусе живут свои растения и животные, и у каждого есть любимое место — светлее, выше или, наоборот, потише.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ярусов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мелких жителей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обитатели очень важны. Насекомые, черви и улитки помогают лесу, потому что разрыхляют почву и перерабатывают растительные остатки.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есть листья, семена, ягоды, жёлуди, травы и грибы. Поэтому здесь легко найти корм и для насекомых, и для птиц, и для зверей покрупнее.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многих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лес сам поддерживает жизнь вокруг себя.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помогает растениям и животным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37594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смешанном лесу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 кабан живут там, где есть корм, вода и спокойные места для отдыха. Они осторожны и умеют находить еду даже в густом лесу.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жители связаны между собой. Если в лесу есть еда, укрытие и чистая вода, тогда и большие звери, и крошечные насекомые чувствуют себя хорошо.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лесной дом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Дятел, сова, синица и дрозд часто встречаются в смешанном лесу. Одни ищут насекомых под корой, другие поют, а третьи устраивают гнёзда в ветвях.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муравьи, черви и улитки живут в подстилке и в почве. Они незаметны, но очень важны: помогают разлагать остатки растений и делать землю лучше.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Заяц-беляк, белка, ёж, лиса и волк тоже обитают в лесу. Каждый из них ищет своё место: кто-то в траве, кто-то в дупле, а кто-то в чаще.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поменьше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ночи на белом снегу можно заметить целую дорожку следов. По ним видно, где пробежал заяц, прошёл ёж или остановилась лиса. Лес будто оставляет для нас свои подсказки.
</a:t>
            </a:r>
            <a:endParaRPr lang="en-US" sz="108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может казаться спокойным, но это только на первый взгляд. Где-то шуршат листья, где-то поют птицы, а в дупле прячется лесной житель. В смешанном лесу жизнь идёт без перерыва.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Тихая, но живая чаща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тишине слышится чёткий стук. Это дятел ищет насекомых под корой и выбивает их своим крепким клювом. Его работа звучит почти как лесной барабан.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стучит в коре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 и лесные звуки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лесной ярус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ярус образуют деревья. Они ловят солнечный свет, защищают лес от ветра и дают тень, без которой многим обитателям было бы слишком жарко.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расположены травы. Они быстро растут весной и летом, украшают лес цветами и кормят насекомых, которые очень любят такие зелёные уголки.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ярус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деревьев растут кустарники. Здесь удобно прятаться птицам и мелким зверям, а ещё можно найти ягоды, молодые побеги и мягкое укрытие от опасности.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живут мхи и лишайники. Они сохраняют влагу, защищают почву и помогают маленьким обитателям леса спрятаться в прохладном и влажном месте.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перегной: маленькая фабрика под ногами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хвоя и веточки не лежат зря. Постепенно они начинают разлагаться, и лес сам превращает старое в полезное. Вот такой он, трудолюбивый!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мусор не пропадает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помогает земле удерживать влагу и дольше оставаться мягкой. Поэтому корням легче расти, а растения получают всё необходимое для жизни и роста.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лучше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разложившихся остатков образуется перегной — тёмный слой почвы. Он особенно ценен, потому что содержит много питательных веществ для новых растений.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перегной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мелкие животные помогают разрушать растительные остатки. Они работают тихо и незаметно, но без них почва не стала бы богатой и живой.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разложения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под берёзами часто прячутся подберёзовики, а рядом с осинами — подосиновики. Между кустами можно заметить сыроежки. Лес будто сам раскладывает свои дары по полочкам, только искать их нужно внимательно и очень бережно.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корзинка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растут и съедобные, и ядовитые грибы, поэтому брать можно только знакомые виды. Если есть сомнение, гриб лучше оставить на месте. Тогда он продолжит быть частью лесной жизни и никого не обманет своим видом.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осторожно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солнечных полянках созревают черника, брусника и земляника. Эти ягоды любят не только люди, но и птицы, а также звери. Для леса они как маленькие лакомства, которые помогают его обитателям пережить тёплое и холодное время года.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тропинки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ягоды в лесу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смешанный лес отличается от тайги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главным образом растут хвойные деревья, а в смешанном лесу рядом с ними стоят берёзы, дубы и осины. Из-за этого лес выглядит светлее и разнообразнее.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растения создают больше укрытий и корма. В таком лесу легче найти место и белке, и дятлу, и зайцу, поэтому животных здесь обычно больше.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жителей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пропускают больше солнечных лучей, чем густые хвойные кроны. Поэтому в смешанном лесу лучше растут травы, кустарники, ягоды и многие цветы.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быстро превращаются в перегной, а он делает землю более мягкой, тёплой и богатой питательными веществами. В тайге почва обычно беднее и холоднее.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теплее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смешанном лесу: от весеннего пробуждения до зимнего покоя.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лес по сезонам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важен для людей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воздуху становиться чище и свежее. Деревья словно большие зелёные фильтры: они задерживают пыль, а в жару дарят прохладу и тень.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людям древесину, ягоды, грибы и лекарственные растения. Но брать его богатства нужно осторожно, чтобы не обижать лесных жителей и не нарушать порядок.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дары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крепко держат землю и не дают ей размываться дождями и сдуваться ветром. Благодаря этому почва остаётся живой, а ручьи и реки — чище.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приятно гулять, слушать птиц и смотреть, как меняется природа. Он помогает человеку отдыхать, успокаиваться и лучше чувствовать себя после шумного дня.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радость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смешанного леса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огонь без присмотра может быстро разгореться и повредить деревья, зверей и гнёзда. После пожара лес долго восстанавливается и остаётся почти пустым.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и испорченная почва ослабляют растения, грибы и маленьких лесных жителей. Когда страдает одна часть леса, позже труднее приходится всему живому вокруг.
</a:t>
            </a:r>
            <a:endParaRPr lang="en-US" sz="671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машин и широкие дороги мешают животным находить пищу и спокойно выращивать потомство. Некоторые звери стараются уйти подальше от такого беспокойного соседства.
</a:t>
            </a:r>
            <a:endParaRPr lang="en-US" sz="676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дороги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вырубают слишком много старых деревьев, птицам и зверям становится негде жить и прятаться. Лес теряет тень, а вместе с ней и часть своей силы.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бумага портят землю и воду, а ещё могут поранить животных. Лес не умеет убирать за людьми, поэтому мусор остаётся там надолго.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природе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лесу для детей и взрослых.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смешанный лес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встречаются не в каждом лесу. Им нужны спокойные места, поэтому человек должен наблюдать за ними тихо и не разрушать их 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Видеть, но не тревожить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Дуплистые стволы, толстая кора и мягкая лесная подстилка особенно важны для многих животных. Старые деревья в лесу — как большие квартиры для разных жильцов.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деревья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виды живут только там, где вода остаётся чистой. Загрязнение ручьёв и почвы может быстро лишить их еды, укрытия и возможности расти.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мусор и вырубка мешают редким видам больше всего. Если сохранить тихие уголки леса, у природы останется шанс удивлять нас и дальше.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шума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у каждого жителя есть своё место. Деревья тянут вверх зелёные крыши, кусты прячут маленьких гостей, а трава и мох укрывают тех, кто живёт почти у самой земли. Лес похож на большой дом с множеством комнат.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под кронами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исчезнуть одному лесному жителю, и другим сразу становится сложнее. В такой большой семье нельзя терять даже маленьких помощников, потому что каждый участвует в общей жизни леса и помогает ему оставаться здоровым.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пропадает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исчезают жуки, птицам становится труднее находить корм. Если меньше грибов, слабее растут деревья и беднее почва. В лесу всё связано, как будто одна ниточка держит целую сеть соседей.
</a:t>
            </a:r>
            <a:endParaRPr lang="en-US" sz="102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цепочке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большой дом с соседями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25" y="1330408"/>
            <a:ext cx="3504000" cy="28367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смешанных лесах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25600" y="142860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одном лесу можно увидеть зелёные ели рядом с жёлтыми берёзами. Такое соседство делает пейзаж особенно красивым, будто природа взяла краски сразу из двух коробок.
</a:t>
            </a:r>
            <a:endParaRPr lang="en-US" sz="667" dirty="0"/>
          </a:p>
        </p:txBody>
      </p:sp>
      <p:sp>
        <p:nvSpPr>
          <p:cNvPr id="15" name="Text 3"/>
          <p:cNvSpPr txBox="1"/>
          <p:nvPr/>
        </p:nvSpPr>
        <p:spPr>
          <a:xfrm>
            <a:off x="4725600" y="124290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цвета рядом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725600" y="401465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даже короткая прогулка приносит новые находки: шишку, след зверя, гриб или птичий голос. Он каждый раз словно шепчет: «Посмотри внимательнее!»
</a:t>
            </a:r>
            <a:endParaRPr lang="en-US" sz="700" dirty="0"/>
          </a:p>
        </p:txBody>
      </p:sp>
      <p:sp>
        <p:nvSpPr>
          <p:cNvPr id="17" name="Text 5"/>
          <p:cNvSpPr txBox="1"/>
          <p:nvPr/>
        </p:nvSpPr>
        <p:spPr>
          <a:xfrm>
            <a:off x="4725600" y="382895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открытия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725600" y="3368139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свои жилища из хвоинок, веточек и сухих травинок. Их дом выглядит как маленькая крепость, а внутри кипит очень дружная и трудолюбивая жизнь.
</a:t>
            </a:r>
            <a:endParaRPr lang="en-US" sz="700" dirty="0"/>
          </a:p>
        </p:txBody>
      </p:sp>
      <p:sp>
        <p:nvSpPr>
          <p:cNvPr id="19" name="Text 7"/>
          <p:cNvSpPr txBox="1"/>
          <p:nvPr/>
        </p:nvSpPr>
        <p:spPr>
          <a:xfrm>
            <a:off x="4725600" y="3182438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муравьёв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725600" y="2721627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достаёт насекомых из-под коры и помогает деревьям избавляться от вредителей. Его стук слышен далеко, словно лесный барабанщик объявляет о своём важном деле.
</a:t>
            </a:r>
            <a:endParaRPr lang="en-US" sz="700" dirty="0"/>
          </a:p>
        </p:txBody>
      </p:sp>
      <p:sp>
        <p:nvSpPr>
          <p:cNvPr id="21" name="Text 9"/>
          <p:cNvSpPr txBox="1"/>
          <p:nvPr/>
        </p:nvSpPr>
        <p:spPr>
          <a:xfrm>
            <a:off x="4725600" y="2535925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дятла
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4725600" y="2075114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прячет орехи, семена и шишки на зиму. Иногда она забывает часть запасов, и тогда из них могут вырасти новые деревья. Вот какой полезный забывчивый зверёк!
</a:t>
            </a:r>
            <a:endParaRPr lang="en-US" sz="700" dirty="0"/>
          </a:p>
        </p:txBody>
      </p:sp>
      <p:sp>
        <p:nvSpPr>
          <p:cNvPr id="23" name="Text 11"/>
          <p:cNvSpPr txBox="1"/>
          <p:nvPr/>
        </p:nvSpPr>
        <p:spPr>
          <a:xfrm>
            <a:off x="4725600" y="1889413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белки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нужно знать и беречь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 — это живой и добрый мир, где рядом растут разные деревья и живут многие обитатели. Если беречь его, он и дальше будет дарить людям красоту, свежий воздух и тихую лесную радость.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2026-05-26T08:23:23Z</dcterms:created>
  <dcterms:modified xsi:type="dcterms:W3CDTF">2026-05-26T08:23:23Z</dcterms:modified>
</cp:coreProperties>
</file>