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494" y="0"/>
            <a:ext cx="3522761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наречий в речи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делают высказывание точнее, ярче и выразительнее.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в школьной программе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уточнять действие, признак и обстоятельства. В 7 классе важно уметь находить его по вопросу, определять значение и понимать, как оно повышает точность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74" y="1779938"/>
            <a:ext cx="534650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4035" y="1779938"/>
            <a:ext cx="493523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376" y="1779938"/>
            <a:ext cx="658031" cy="6580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674" y="1779938"/>
            <a:ext cx="658030" cy="65803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наречия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показывают, как именно совершается действие: быстро, громко, аккуратно. Они помогают представить темп, силу, характер поступка и делают описание более наглядным и точным.
</a:t>
            </a:r>
            <a:endParaRPr lang="en-US" sz="1334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указывают, где происходит действие: рядом, вдали, везде. Благодаря им слушатель или читатель легко понимает, в какой обстановке разворачивается событие.
</a:t>
            </a:r>
            <a:endParaRPr lang="en-US" sz="1270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отвечают на вопрос когда? и обозначают момент или период действия: вчера, сегодня, утром. Они помогают выстроить события по порядку и не смешивать их.
</a:t>
            </a:r>
            <a:endParaRPr lang="en-US" sz="1334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цель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называют причину или цель действия: сгоряча, спросонья, нарочно, назло. С ними становится понятнее, почему человек поступил именно так и чего он хотел добиться.
</a:t>
            </a:r>
            <a:endParaRPr lang="en-US" sz="1334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признака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степени показывают меру признака или действия: очень, слишком, почти. Они усиливают или ослабляют значение слова и помогают точнее передать впечатление от описываемого.
</a:t>
            </a:r>
            <a:endParaRPr lang="en-US" sz="13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 значению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 наречия делятся на группы в зависимости от того, какое обстоятельство они называют.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наречия определяется по смыслу и по вопросу, который оно помогает задать к действию или признаку.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«Употребление наречий в речи»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школьной речи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699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99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у доски наречия помогают говорить точнее и короче. Слова быстро, точно и сегодня сразу уточняют действие, время и характер ответа, не перегружая фразу лишними словами.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2130463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текста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130466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пересказе наречия помогают не потерять последовательность событий. Сначала, потом, затем и наконец делают речь связной и понятной, а также показывают, как развивалось действие.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38041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041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наречия придают реплике естественность и выразительность. С их помощью легко сообщить, что что-то произошло далеко, почти сразу или слишком поздно, без длинных объяснений.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54773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773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сообщениях наречия особенно полезны, потому что позволяют быстро уточнить смысл. Одно слово может показать место, время или степень признака и сделать текст яснее.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71505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 доски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1505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отвечает перед классом, наречия помогают строить речь увереннее. Слова рядом и быстро уточняют действие, а точно и сегодня делают ответ более конкретным и понятным.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наречия работают в 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чаще всего сопровождают глаголы и прилагательные, поэтому они быстро включаются в живую фразу и помогают избежать расплывчатых формулировок.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наречия способа действия и степени признака: именно они чаще всего уточняют мысль в разговоре и учебном тексте.
</a:t>
            </a:r>
            <a:endParaRPr lang="en-US" sz="1397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презентации; значения представлены обобщённо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наречия делают высказывание точнее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идти и идти быстро показывает, что наречие добавляет важную деталь: действие остаётся тем же, но становится яснее его характер, темп и особенности.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действия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говорить и говорить тихо наречие меняет впечатление от фразы. Оно помогает представить голос, интонацию и обстановку, в которой происходит действие.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звучания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интересный и очень интересный показывает, как наречие степени усиливает признак. Без него определение звучит обобщённо, а с ним — более выразительно и точно.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признака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вернуться и вернуться поздно сразу задаёт другое понимание события. Наречие помогает увидеть, когда именно произошло действие, и делает сообщение конкретным.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обстоятельства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определения наречия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найти наречие, задать к нему вопрос и определить его 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у наречий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быстрее, лучше, громче показывают, что действие совершается в большей или меньшей степени по сравнению с другим.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называет признак действия без сравнения: быстро, хорошо, громко. Эта форма показывает обычный способ действия.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быстрее всех, лучше всех, громче всех выделяют наивысшую степень признака среди нескольких действий или предметов.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наречия и их вопросы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понять значение наречия и определить его роль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слову можно задать вопрос обстоятельства, оно часто является наречием и уточняет действие или признак.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«Употребление наречий в речи»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35" y="1453800"/>
            <a:ext cx="3977279" cy="3069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наречий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повторы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ставить рядом слова с одинаковым смыслом. Сочетания вроде «где-то там» или «обратно вернуться» делают фразу тяжёлой и нарушают точность высказывания.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значений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одно и то же слово может вести себя по-разному. Если не учитывать контекст, легко спутать наречие с другой частью речи и допустить смысловую ошибку.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Неточное уточнение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наречие выбирают не по смыслу, а по привычке. Тогда появляются неудачные сочетания, которые не уточняют действие, а только делают речь менее аккуратной и выразительной.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без меры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«очень», «сильно», «слишком» не стоит накапливать без необходимости. Выражение «очень сильно бояться» звучит избыточно, потому что одно слово уже достаточно передаёт нужную степень.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наречия встречаются чаще всего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стилях речи наречия выполняют не одну и ту же задачу: где-то они делают сообщение живым, а где-то помогают кратко и точно сформулировать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наречия нужны в разговорной и художественной речи: там особенно важны выразительность, оттенки действия и точная передача впечатления.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типичным особенностям употребления наречий в школьной практике; не является статистическим исследованием.
</a:t>
            </a:r>
            <a:endParaRPr lang="en-US" sz="9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художественном тексте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настроения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писателю сразу задать тон сцены. Слова вроде «тихо», «внезапно», «мрачно» делают описание более ощутимым и позволяют читателю быстрее почувствовать атмосферу.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движения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наречия часто показывают, как именно происходит действие: медленно, уверенно, стремительно. Благодаря этому движение становится наглядным и запоминающимся.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чувства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передавать не только действие, но и внутреннее состояние героя. Например, слова «шёпотом», «с тревогой», «с радостью» помогают понять эмоцию без длинного объяснения.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образность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удачно подобранное наречие заменяет целое пояснение. Оно делает фразу компактной, но выразительной, поэтому текст звучит живо и не перегружается лишними словами.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наречие в предложении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слова и определении его значения.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и похожие по форме слова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отличить наречие от других слов по вопросу, значению и связи с зависимыми словами.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не всегда означает одну и ту же часть речи: решающими остаются вопрос, смысл и контекст.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школьного разбора слов по значению и синтаксической роли.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наречия делают речь выразительнее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50900" y="1523150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действия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50900" y="1712725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не говорить общо, а называть, как именно происходит действие. Слова «аккуратно», «смело», «мгновенно» делают сообщение яснее и конкретнее.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110050" y="4022200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образ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10050" y="4211775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наречие выбрано удачно, читатель легче представляет ситуацию. Одно точное слово может заменить длинное объяснение и сделать высказывание более запоминающимся.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3270263" y="3397438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говорящего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70263" y="3587012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наречие показывает, как говорящий относится к сообщению: уверенно, осторожно, намеренно. Это помогает понять не только событие, но и его оценку.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2430475" y="2772675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выразительности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2430475" y="2962250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делают речь живее, потому что добавляют движение и ритм. Они помогают избежать однообразных повторов и делают текст интереснее для слушателя и читателя.
</a:t>
            </a:r>
            <a:endParaRPr lang="en-US" sz="700" dirty="0"/>
          </a:p>
        </p:txBody>
      </p:sp>
      <p:sp>
        <p:nvSpPr>
          <p:cNvPr id="18" name="Text 10"/>
          <p:cNvSpPr txBox="1"/>
          <p:nvPr/>
        </p:nvSpPr>
        <p:spPr>
          <a:xfrm>
            <a:off x="1590688" y="2147913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оттенков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590688" y="2337487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наречий можно показать степень, неожиданность или осторожность. Благодаря словам «совсем», «почти», «неожиданно» фраза приобретает более точный смысл.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употребительные группы наречий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ответах и разговорах наречия чаще всего сопровождают глаголы и помогают быстро уточнить содержание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наречия образа действия и времени: именно они чаще всего нужны для простого и точного описания событий.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на основе типичных примеров употребления в школьной и разговорной речи; не является статистикой.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речи школьника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Наречия-переходы помогают соединять предложения и не терять ход мысли. Слова «сначала», «потом» и «наконец» показывают последовательность событий и делают ответ более стройным.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частями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наречия позволяют точнее объяснить, как именно происходило действие. Это делает ответ школьника связным, логичным и более убедительным для слушателя.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ответ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работе наречия делают текст выразительнее и помогают избежать однообразия. Слова «постепенно», «внезапно», «снова» передают движение событий и их изменение.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живое сочинение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пересказе наречия помогают не сбиться с сюжета и передать порядок действий. Благодаря словам «затем», «сразу», «неожиданно» рассказ звучит яснее и легче воспринимается.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пересказ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наречиях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легко узнать по вопросу и значению: как? где? когда? насколько? Оно уточняет действие или признак и помогает точнее понять смысл предложения.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смысл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наречие зависит от глагола, но может относиться и к прилагательному, и к другому наречию. Поэтому важно смотреть не только на форму, но и на контекст.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словами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делятся на разряды по значению: образ действия, место, время, причина, цель, степень. Некоторые из них образуют степени сравнения и показывают различие в силе признака.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и сравнение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употреблении наречий важны точность и краткость. Если слово выбрано удачно, речь становится выразительной; если есть повторы или лишние уточнения, высказывание теряет ясность.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речи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Наречия: точность и выразительность речи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говорить и писать точнее: они уточняют действие, показывают время, место и степень, делают речь связной, живой и понятной, если употреблять их уместно и без лишних повторов.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2026-05-28T13:38:11Z</dcterms:created>
  <dcterms:modified xsi:type="dcterms:W3CDTF">2026-05-28T13:38:11Z</dcterms:modified>
</cp:coreProperties>
</file>