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2. «Три котёнка» В. Сутеева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сказка о котятах, играх и важности внимательности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Сутеев — мастер детской сказки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Сутеев писал и рисовал для детей короткие, ясные истории. В его книгах сюжет легко следить, а картинки помогают сразу понять настроение героев и важные события.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сказке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маленьких непоседы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 — три котёнка, очень похожие на обычных малышей. Они бегают, играют, отвлекаются и всё время что-то исследуют. Именно поэтому их приключения выглядят живо, смешно и узнаваемо.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Дружная, но озорная компания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Котята действуют вместе, и это делает историю особенно весёлой. Один увлекается за другим, все повторяют движения друг друга и попадают в забавные ситуации. Так возникает ощущение общей игры и маленького хаоса.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которых легко представить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Сутеев рисует котят так, что их легко вообразить на картинке или в жизни. У них быстрые движения, любопытные взгляды и детская неусидчивость. Поэтому ребёнку просто понять, что чувствуют и делают герои.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сказка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начало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всё кажется обычным и тихим. Котята находятся рядом и ничто не обещает приключений.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увлекает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занятие, которое сразу захватывает внимание. Котята забывают обо всём вокруг и начинают шалить.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перемена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внимание переключается на что-то ещё. С этого момента история становится более шумной и непредсказуемой.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легко читать сказку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шаги героев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Котята по очереди делают похожие вещи. Благодаря этому удобно замечать порядок событий и пересказывать историю.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похожее действие повторяется, сцена становится забавнее. Ребёнок лучше запоминает и сам текст, и улыбчивую интонацию сказки.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действий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движения повторяются несколько раз. Это создаёт ритм и помогает быстро следить за происходящим.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знакомых слов и коротких фраз. Первокласснику легче читать их вслух и не терять мысль.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развиваются события в сказке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обычная игра превращается в маленькое приключение.
</a:t>
            </a:r>
            <a:endParaRPr lang="en-US" sz="15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показаны котята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Котята выглядят очень непоседливыми: им всё хочется попробовать сразу. Они быстро бегают, отвлекаются и будто не замечают, что вокруг есть правила.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любопытны, как настоящие малыши, поэтому с интересом тянутся к новому. Из-за этого их поступки кажутся смешными, но немного неосторожными.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их поведение видно простую мысль: играть интересно, но думать о последствиях важно всегда. Тогда шалость не превращается в неприятность.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вокруг котят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важны знакомые места и предметы: дом, двор, привычная обстановка. Всё это помогает легко представить, где находятся герои и почему их приключение кажется таким близким и понятным.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Окружающий мир делает сюжет живым: рядом могут быть разные детали, звуки и встречи. На этом фоне котята выглядят маленькими, а их суета — особенно забавной и заметной.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история и важный урок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сказка смешит быстрым движением героев и их постоянной беготнёй. Читателю легко улыбнуться, потому что поведение котят очень похоже на детские шалости.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Героям нужно помнить, где они находятся, не убегать слишком далеко и не терять друг друга из виду. Это важное правило и для детей.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становится ясно, что веселье может обернуться страхом, если не быть осторожным. Сказка показывает: не всякая игра безопасна.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за забавной историей скрыт полезный вывод: сначала подумай, а потом действуй. Тогда приключение останется радостным, а не опасным.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Сутеев пишет просто и ясно, без длинных и трудных фраз. Поэтому текст легко читать по слогам и понимать с первого раза.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хорошо звучит вслух и не перегружает начинающего читателя. Ребёнок быстро улавливает смысл и может читать историю ещё раз с удовольствием.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много коротких действий и знакомых слов, которые удобно запоминать. Это помогает следить за сюжетом и пересказывать его своими словами.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в сказке Сутеева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Котята на рисунке словно оживают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иллюстрациях сразу видно, как котята бегут, оглядываются и меняют позы. Сутеев точно передаёт их движения и настроение, поэтому даже без длинных объяснений понятно, что происходит в каждом эпизоде сказки.
</a:t>
            </a:r>
            <a:endParaRPr lang="en-US" sz="898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рисунок работают вместе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сказки короткие и ясные, а картинки добавляют подробности: где стоят герои, как они смотрят друг на друга, что их удивляет. Вместе они делают чтение понятным и очень живым.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подсказывает, что будет дальше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помогают следить за сюжетом по шагам: игра, неожиданность, испуг, поиск и успокоение. Благодаря этому история читается почти как маленький мультфильм, где каждый кадр ведёт к следующему событию.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героев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сказки показывают переход от любопытства к страху и затем к спокойствию.
</a:t>
            </a:r>
            <a:endParaRPr lang="en-US" sz="165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игра может быстро измениться, если забыть о внимательности. Сначала котятам интересно и забавно, но потом их легкомыслие приводит к испугу и тревоге.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напоминает: играть можно смело, но думать о последствиях нужно всегда. Это важный и очень понятный вывод для младших школьников.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учат держаться вместе, когда становится страшно или непонятно. Поддержка друзей помогает быстрее успокоиться, а не теряться и не делать ещё больше ошибок.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что осторожность нужна даже во время обычных детских забав. Маленькая ошибка или неосторожный поступок способны испортить настроение и создать неприятности.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замечать, что происходит вокруг, и не отвлекаться на каждую мелочь. Внимательный ребёнок реже попадает в неприятные и опасные ситуации.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сравнивать поступки героев и делать простой вывод: сначала подумай, потом действуй. Так легче поступать разумно и не жалеть о сделанном.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показывает, как важно слушать советы и помнить о правилах безопасности дома и во дворе. Даже короткое предупреждение может помочь избежать беды.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пересказывать сказку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котёнок, игра, испуг, поиск и возвращение помогают быстро вспомнить основные события. По ним легко восстановить порядок эпизодов и не потерять главное в пересказе.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осторожность и вместе подсказывают, чем заканчивается история и какой вывод делает читатель. Они помогают рассказать сказку коротко, понятно и без путаницы.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пересказа сказки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помогает передать сюжет без пропусков и лишних повторов.
</a:t>
            </a:r>
            <a:endParaRPr lang="en-US" sz="155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3" y="1784025"/>
            <a:ext cx="552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5728" y="1784025"/>
            <a:ext cx="552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2865" y="1814692"/>
            <a:ext cx="552000" cy="490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после чтения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был неосторожным?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назвать героев и вспомнить, какие их поступки привели к неприятной ситуации. Ответ лучше строить полным предложением, чтобы показать понимание текста.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помогло им успокоиться?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этот вопрос показывает, как меняется настроение героев к концу истории. Он помогает увидеть, что вместе легче справляться с трудным моментом.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котятам стало страшно?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важно объяснить, какое событие нарушило весёлую игру и почему герои растерялись. Такой ответ учит замечать причину и следствие в сказке.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понятна школьнику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 на знакомую детскую игру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легко узнаётся, потому что он напоминает обычные игры дома или во дворе. Ребёнок сразу понимает, как одно увлечение сменяется другим, а потом приводит к неожиданной путанице. Поэтому история запоминается быстро и без усилий.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сюжет, который легко представить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нет сложных событий и длинных объяснений. Всё происходит ясно и последовательно: котята играют, отвлекаются, пугаются и снова успокаиваются. Такой порядок помогает младшему школьнику следить за рассказом и спокойно пересказывать его своими словами.
</a:t>
            </a:r>
            <a:endParaRPr lang="en-US" sz="9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В. Сутеева «Три котёнка» интересна детям благодаря коротким эпизодам, повторениям и доброму юмору. Её легко читать вслух и обсуждать в классе.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показывают, что шалости могут быть забавными, но без осторожности они быстро приводят к испугу. Внимательность помогает избежать неприятностей.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удобно для урока русского языка в первом классе, потому что по нему легко пересказывать события, отвечать на вопросы и находить главную мысль.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«Трёх котятах»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добрая и понятная сказка о любопытных котятах, простых событиях и важном уроке. Она учит быть внимательным, пересказывать по порядку и помнить: играть можно, но осторожность необходима.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2026-05-21T16:02:41Z</dcterms:created>
  <dcterms:modified xsi:type="dcterms:W3CDTF">2026-05-21T16:02:41Z</dcterms:modified>
</cp:coreProperties>
</file>