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Back to school: начало учебного года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 английский: школа, знакомства, уроки и уверенный старт.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вернуться к школьному ритму, повторить знакомые слова и добавить нужные фразы для общения в классе. Шестиклассники учатся коротко говорить о себе, задавать простые вопросы и понимать, что происходит на уроке английского языка.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раздел Back to school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шестиклассники говорят на первых уроках английского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pPr algn="l" indent="0" marL="0">
              <a:lnSpc>
                <a:spcPct val="150000"/>
              </a:lnSpc>
              <a:buNone/>
            </a:pPr>
            <a:r>
              <a:rPr lang="en-US" sz="11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урока школьники используют короткие фразы Hello, Hi и Good morning, а затем представляются: My name is… Такие образцы помогают быстро включиться в общение и не теряться перед классом.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себе простыми словами
</a:t>
            </a:r>
            <a:pPr algn="l" indent="0" marL="0">
              <a:lnSpc>
                <a:spcPct val="150000"/>
              </a:lnSpc>
              <a:buNone/>
            </a:pPr>
            <a:r>
              <a:rPr lang="en-US" sz="12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первых ответов подходят фразы I am from … I like… и I study English. Они позволяют рассказать о себе в двух-трёх предложениях и показать, что ученик понимает базовую структуру речи.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классе
</a:t>
            </a:r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спросить: What is your name? How old are you? What subjects do you like? Эти вопросы удобны для шестого класса, потому что требуют короткого и понятного ответа по образцу.
</a:t>
            </a:r>
            <a:endParaRPr lang="en-US" sz="1278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важно говорить об имени, возрасте, классе, любимых предметах и школьных принадлежностях. Такая лексика связана с повседневной жизнью и помогает начать общение без сложных конструкций.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944" y="1497250"/>
            <a:ext cx="3123261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чтобы называть предметы в классе и выполнять простые задания без перевода.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помогают быстро назвать нужную вещь, понять инструкцию и выполнить задание на уроке английского.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Back to school для 6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и предметы в ней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урока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classroom ученики видят desk, chair, board, window и door. Эти слова помогают описывать привычное пространство, а также понимать указания учителя, связанные с расположением предметов.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класса помогает увидеть, как ученики открывают учебники, садятся за парты и готовятся слушать учителя. Такая визуальная опора облегчает запоминание новой лексики.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Учительская зона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teacher’s desk часто встречается на уроке, когда нужно показать место учителя. Рядом могут быть bookcase, map и poster, которые делают класс похожим на настоящий учебный центр.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что находится
</a:t>
            </a:r>
            <a:pPr algn="l" indent="0" marL="0">
              <a:lnSpc>
                <a:spcPct val="15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предлоги и сочетания in the classroom, on the desk, under the chair, near the board. Они учат не только словам, но и точному описанию положения предметов.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урок английского в начале года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урока в 6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Поднимать руку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важно поднять руку и дождаться своей очереди. Это помогает учителю услышать каждого ученика и делает урок спокойным, понятным и организованным.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Listen carefully напоминает, что нужно следить за объяснением и не отвлекаться. Внимательное слушание особенно важно, когда учитель показывает новый образец или произношение.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одноклассников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нужно говорить спокойно, не перебивать и не смеяться над ошибками. Такая атмосфера помогает всем чувствовать себя увереннее и чаще использовать английский язык.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Open your books, Repeat after me, Work in pairs и Stop talking задают рабочий порядок. Аккуратность в тетради и дисциплина помогают быстрее выполнять задания.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времени шестиклассника; схема для объяснения режима дня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время ученика в учебную неделю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занятий, важны короткие повторения слов и спокойные переходы между делами.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 и учеба занимают основное время, английский лучше учить небольшими ежедневными шагами.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 учебные привычки шестиклассника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встаёт примерно в одно и то же время, завтракает и спокойно собирается в школу. Такой старт дня помогает не спешить и лучше включаться в уроки.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 школе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важно внимательно слушать, повторять слова и делать короткие записи. Небольшие перерывы между заданиями помогают сохранять концентрацию и не уставать слишком быстро.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сначала отдохнуть, а затем выполнить домашнее задание. Короткая практика английского каждый день помогает запоминать новые слова и читать вслух без напряжения.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сон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заранее подготовить вещи на следующий день и лечь спать вовремя. Сон не менее 8–9 часов поддерживает внимание, память и хорошее самочувствие.
</a:t>
            </a:r>
            <a:endParaRPr lang="en-US" sz="12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сентября двое учеников встают рядом и задают друг другу простые вопросы. What is your name? Where are you from? What is your favourite subject? Короткие ответы помогают быстро начать общение и чувствовать себя увереннее в новом классе.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 в паре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собирается в небольшом круге, каждый по очереди называет своё имя, любимый предмет и одно увлечение. Кто-то говорит I like Maths, кто-то — I like PE, а кто-то рассказывает о спорте или летних поездках. Это создаёт дружелюбную атмосферу с первых уроков.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круг знакомств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одноклассниками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раздела Back to school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шестиклассники делали летом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легко обсудить в паре и использовать для короткого рассказа о каникулах в прошедшем времени.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активный отдых и простые повседневные дела, поэтому ученикам удобно говорить о лете через знакомые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teacher, pupil и lesson помогают назвать место, участников урока и сам учебный процесс. Они нужны для первых предложений о школе и ежедневном общении в классе.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desk, bag, notebook, blackboard и timetable позволяет говорить о вещах, которые ученики видят и используют каждый день. Это основа для простых диалогов и коротких письменных заданий.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lessons do you have today? и I’ve got a new timetable учат спрашивать о расписании. Они помогают поддерживать разговор и быстро отвечать по образцу.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have English on Monday и I forgot my book подходят для дневника, упражнений и сообщений учителю. Такая лексика делает письменную речь понятной и практичной.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темы Back to school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действия показывают, какие навыки развивает каждый урок.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тренирует разные умения, а английский особенно важен для общения, чтения и понимания инструкций.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школьных предметов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что на них делают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уроку английского дома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перед уроком: расписание, школьные вещи, домашнее задание и отдых.
</a:t>
            </a:r>
            <a:endParaRPr lang="en-US" sz="13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спрашивать на уроке английского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repeat, please? помогает, если ученик не расслышал объяснение или пропустил слово. Она звучит вежливо и показывает готовность продолжать работу без лишнего смущения.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don’t understand нужно использовать спокойно и прямо, когда задание оказалось сложным. Такой ответ полезен на уроке, потому что учитель может сразу помочь и объяснить ещё раз.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do you say this in English? помогает быстро узнать новое слово и не останавливаться на долгой паузе. Он развивает самостоятельность и поддерживает живой разговор в классе.
</a:t>
            </a:r>
            <a:endParaRPr lang="en-US" sz="1061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May I answer? показывает уважение к учителю и одноклассникам. Она помогает вежливо попросить слово, когда ученик готов ответить и хочет участвовать в обсуждении.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обсуждения учебных привычек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учить английский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каждый день работают лучше редких длинных повторений, особенно если слова произносятся вслух и сразу используются в речи.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объёма: ежедневная практика, чтение и говорение быстрее дают уверенность и помогают запоминать лексику.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36" y="994725"/>
            <a:ext cx="209457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11" y="994725"/>
            <a:ext cx="209457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986" y="994725"/>
            <a:ext cx="209457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школьников в начале учебного года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шестиклассники в первые дни возвращаются в школу с хорошим настроением. Они встречают друзей, узнают новое расписание и ждут интересных уроков. На их лицах легко увидеть улыбку и любопытство.
</a:t>
            </a:r>
            <a:endParaRPr lang="en-US" sz="646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неделя: радость и ожидание
</a:t>
            </a:r>
            <a:endParaRPr lang="en-US" sz="804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сначала чувствуют неуверенность: нужно привыкнуть к новым учителям, вспомнить правила и начать говорить по-английски. Спокойные задания и доброжелательная атмосфера помогают им быстрее включиться в работу.
</a:t>
            </a:r>
            <a:endParaRPr lang="en-US" sz="587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немного тревожно
</a:t>
            </a:r>
            <a:endParaRPr lang="en-US" sz="1195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дня у школьников может появиться усталость, но вместе с ней приходит и сосредоточенность. Они открывают тетради, повторяют слова и постепенно становятся увереннее в своих ответах.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уроков: усталость и сосредоточенность
</a:t>
            </a:r>
            <a:endParaRPr lang="en-US" sz="7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81724"/>
            <a:ext cx="4063200" cy="2067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говорить вежливо и понятно в обычных ситуациях на уроке.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делают общение в классе проще и помогают школьнику участвовать в уроке с первого дня.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для первых диалогов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школьного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цели на новый учебный год по английскому языку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без 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начала года — не бояться пробовать говорить, даже если ошибок пока много. Регулярная практика делает речь увереннее и показывает, что английский можно учить постепенно.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Освоить школьную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выучить слова по теме школы и класса: предметы, принадлежности, уроки и расписание. Такая база нужна для чтения, устных ответов и простых письменных упражнений.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Научиться представляться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уметь сказать своё имя, возраст, класс и несколько слов о себе. Эти короткие фразы нужны на первых уроках, когда ученики знакомятся и начинают общаться по-английски.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читать небольшие диалоги и задавать простые вопросы по образцу. Это развивает понимание текста и помогает не теряться во время разговора в классе.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помогает вернуться в учебный ритм, повторить школьную лексику, освоить первые диалоги и укрепить полезные привычки. Именно они делают изучение английского спокойным, понятным и успешным.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старт с Back to school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2026-05-30T16:48:42Z</dcterms:created>
  <dcterms:modified xsi:type="dcterms:W3CDTF">2026-05-30T16:48:42Z</dcterms:modified>
</cp:coreProperties>
</file>