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 и неорганические вещества как основа жизни
</a:t>
            </a:r>
            <a:endParaRPr lang="en-US" sz="1393" dirty="0"/>
          </a:p>
        </p:txBody>
      </p:sp>
      <p:sp>
        <p:nvSpPr>
          <p:cNvPr id="5" name="Text 1"/>
          <p:cNvSpPr txBox="1"/>
          <p:nvPr/>
        </p:nvSpPr>
        <p:spPr>
          <a:xfrm>
            <a:off x="2878523" y="1671320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2774512" y="2745947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ионы и элементы C, H, O, N, P, S делают жизнь возможной.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основа живых систем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неорганические вещества составляют меньшую долю массы, именно они задают осмотическое давление, электрические свойства клеток, работу мышц и многие реакции обмена. Без их точного баланса организм быстро теряет устойчивость.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химических элементов в организмах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C, H, O и N — главные «строительные» элементы живого. Из них формируются белки, углеводы, липиды и нуклеиновые кислоты, определяющие структуру клетки.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Ca, P, K, S, Na, Cl и Mg нужны организму в сравнительно больших количествах. Они участвуют в прочности тканей, передаче сигналов, ферментативных реакциях и поддержании ионного равновесия.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Fe, Cu, Zn, I, Mn, Co и Se требуются в малых дозах, но без них нарушаются дыхание клеток, синтез гормонов, кроветворение и антиоксидантная защита.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Ультрамикроэлементы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содержатся в следовых количествах, однако тоже могут быть биологически значимыми. Их роль проявляется прежде всего в тонкой регуляции обмена веществ и ферментных систем.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основных элементов в живой материи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кислорода связано не только с его наличием в органических молекулах, но и с высоким содержанием воды в клетках и тканях.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живой материи формируют четыре элемента, однако малые доли остальных веществ критичны для нормальной работы клеток.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элементному составу клетки и организма.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универсальная среда биосистем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32432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полярное строение, поэтому хорошо взаимодействует с ионами и другими полярными веществами. Это делает её естественной средой для большинства биохимических реакций.
</a:t>
            </a:r>
            <a:endParaRPr lang="en-US" sz="7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232218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молекула
</a:t>
            </a:r>
            <a:endParaRPr lang="en-US" sz="8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73088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помогает сглаживать резкие колебания температуры. Благодаря этому клетки и ткани дольше сохраняют условия, необходимые для нормальной работы ферментов.
</a:t>
            </a:r>
            <a:endParaRPr lang="en-US" sz="7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72874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устойчивость
</a:t>
            </a:r>
            <a:endParaRPr lang="en-US" sz="8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913744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многие соединения и переносит их в составе крови, лимфы и клеточного сока. Так обеспечивается поступление питательных веществ и удаление продуктов обмена.
</a:t>
            </a:r>
            <a:endParaRPr lang="en-US" sz="7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713530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endParaRPr lang="en-US" sz="8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654400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влияет на форму белков, нуклеиновых кислот и мембран. Без неё невозможно поддержание объёма клетки, упругости тканей и точной пространственной организации молекул.
</a:t>
            </a:r>
            <a:endParaRPr lang="en-US" sz="7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454186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endParaRPr lang="en-US" sz="8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395056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гидролиза, фотолиза и многих обменных процессов. Она не только служит средой, но и сама выступает участником химических превращений в организме.
</a:t>
            </a:r>
            <a:endParaRPr lang="en-US" sz="7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194842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реакциях
</a:t>
            </a:r>
            <a:endParaRPr lang="en-US" sz="8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029" y="1367261"/>
            <a:ext cx="278775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08815"/>
            <a:ext cx="350400" cy="31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1798" y="3190137"/>
            <a:ext cx="325237" cy="371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 формы их существования в организме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ионы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соли присутствуют в жидкостях организма в виде ионов. Такая форма обеспечивает быстрый обмен между клетками, кровью и тканевой жидкостью, а также мгновенное участие в регуляции процессов.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кристаллы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и карбонаты входят в состав костей и зубов, образуя прочные минеральные структуры. Благодаря этому скелет выполняет опорную функцию и защищает внутренние органы.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Хлориды и другие ионы поддерживают осмотическое давление и водный баланс. Это особенно важно для сохранения объёма клеток, работы крови и нормального распределения воды в тканях.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Гидрокарбонаты участвуют в поддержании pH крови и других жидкостей. Они помогают нейтрализовать избыток кислот или оснований, сохраняя условия для ферментативных реакций.
</a:t>
            </a:r>
            <a:endParaRPr lang="en-US" sz="9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макроэлементы и их функции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макроэлемент связан с конкретными физиологическими задачами и не может быть полностью заменён другим.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работают не изолированно: они образуют взаимосвязанную систему, необходимую для опоры, обмена веществ и передачи сигналов.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и химии человека и растений.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фосфор и прочность биологических структур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кальция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99% кальция сосредоточено в костях и зубах. Здесь он входит в состав минеральных кристаллов и обеспечивает твёрдость, необходимую для опоры и защиты.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фосфора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молекулы АТФ, нуклеиновых кислот и фосфолипидов. Он связывает энергетические процессы, наследственную информацию и строение клеточных мембран.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кальция и фосфора нарушается минерализация, замедляется рост и снижается прочность тканей. Это особенно заметно в период активного развития организма.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 калий в поддержании электрической активности клетки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концентраций ионов создаётся и поддерживается мембраной, а не только самими солями. Именно поэтому клетка способна быстро отвечать на сигнал.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Na⁺ и K⁺ — основа мембранного потенциала. Его изменения запускают возбуждение, а восстановление возвращает клетку к исходному состоянию.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физиологии клетки; обобщение данных о ионном распределении.
</a:t>
            </a:r>
            <a:endParaRPr lang="en-US" sz="7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изменения, лежащие в основе нервного импульса
</a:t>
            </a:r>
            <a:endParaRPr lang="en-US" sz="1697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движения Na⁺ и K⁺ через мембрану нейрона.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малые количества, большие эффекты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Железо: основа переноса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особенно заметно там, где нужна энергия: в составе гемоглобина оно помогает переносить кислород, а в цитохромах участвует в клеточном дыхании. Поэтому даже небольшое снижение его уровня быстро отражается на самочувствии и работоспособности.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и цинк: регуляция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 синтеза гормонов щитовидной железы, а цинк входит в состав множества ферментов и поддерживает рост, восстановление тканей и иммунные реакции. Эти элементы поступают с пищей, но работают только в точных дозах.
</a:t>
            </a:r>
            <a:endParaRPr lang="en-US" sz="1010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марганец и селен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 марганец участвуют в окислительно-восстановительных процессах, а селен связан с антиоксидантной защитой клеток. На изображении уместны продукты питания, из которых организм получает микроэлементы, или молекулы, в которых они выполняют свою роль.
</a:t>
            </a:r>
            <a:endParaRPr lang="en-US" sz="9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Микроэлементы, источники и последствия дефицита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напрямую определяет обеспеченность микроэлементами: даже при небольшом дефиците быстро страдают кровь, рост, обмен веществ и работа эндокринной системы.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наиболее значимые микроэлементы, их пищевые источники и типичные признаки недостатка. Таблица помогает связать рацион с состоянием организма.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и основ здоровья человека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 и поддержание pH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Кислотно-щелочной 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человека сохраняет pH в очень узких пределах, потому что даже небольшие сдвиги меняют активность ферментов и скорость реакций. Такое постоянство особенно важно для клеток мозга и мышц.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Гидрокарбонатный буфер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нагрузку несёт гидрокарбонатная система, которая быстро связывает избыток кислот или оснований. Она работает совместно с дыханием и регулирует состав крови в повседневных условиях.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Фосфатный и белковый буферы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Фосфатная система действует в клетках и почках, а белки крови способны присоединять ионы водорода. Вместе они сглаживают колебания pH и защищают структуры, чувствительные к изменению среды.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буферного равновесия отражается на свёртывании, дыхании и обмене веществ. Поэтому поддержание pH — не вспомогательная, а одна из ключевых задач внутренней среды организма.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воды в разных тканях организма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Водосодержание тканей тесно связано с их функциями: чем активнее обмен и транспорт, тем выше доля воды. Это особенно заметно в крови и мышечной ткани.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 интенсивной работой содержат больше воды, а опорные и запасные ткани — меньше. Вода отражает функциональную активность органа.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справочники; усреднённые значения для тканей организма человека
</a:t>
            </a:r>
            <a:endParaRPr lang="en-US" sz="6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 растительных биосистемах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50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фосфор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Нитраты и фосфаты необходимы растениям для синтеза аминокислот, нуклеиновых кислот и АТФ. Без этих ионов замедляется деление клеток, ослабляется рост корней и снижается образование семян.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2059915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калия регулируют работу устьиц, водный режим и перемещение веществ по тканям. Благодаря этому растение лучше переносит колебания влажности и поддерживает нормальный обмен газов.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3759881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 состав хлорофилла и необходим для фотосинтеза. При его недостатке листья теряют зелёную окраску, а образование органических веществ заметно снижается.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5459842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кальций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 синтезе хлорофилла и работе ферментов, а кальций укрепляет клеточные стенки и участвует в сигнальных процессах. Оба элемента особенно важны для молодых тканей.
</a:t>
            </a:r>
            <a:endParaRPr lang="en-US" sz="1002" dirty="0"/>
          </a:p>
        </p:txBody>
      </p:sp>
      <p:sp>
        <p:nvSpPr>
          <p:cNvPr id="16" name="Text 6"/>
          <p:cNvSpPr txBox="1"/>
          <p:nvPr/>
        </p:nvSpPr>
        <p:spPr>
          <a:xfrm>
            <a:off x="7159796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минеральных веществ проявляется не сразу, но приводит к угнетению роста, ослаблению фотосинтеза и снижению урожайности. Поэтому состав почвы напрямую влияет на развитие растения.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минерального элемента от почвы до клетки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поступление и включение ионов в ткани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при дефиците и избытке элементов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железа снижается образование гемоглобина, поэтому развивается анемия. Организм получает меньше кислорода, что проявляется слабостью, бледностью и быстрой утомляемостью.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приводит к увеличению щитовидной железы, а дефицит кальция ослабляет костную ткань. В обоих случаях страдают рост, развитие и общая устойчивость организма.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йода и кальция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магния чаще возникают мышечная слабость, повышенная утомляемость и ухудшение переносимости нагрузок. Этот элемент важен для работы ферментов и нормальной передачи сигналов.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мышечная работа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нехватка, но и избыток вреден: тяжёлые металлы могут блокировать ферменты и повреждать мембраны. Поэтому для организма важен именно сбалансированный элементный состав.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избытка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элементного баланса организма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остаётся главным фактором поступления нужных элементов. Дополнительную роль играют качество воды и выбор продуктов повседневного питания.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элементного баланса является питание, но его устойчивость зависит от привычек и среды. Профилактика дефицитов начинается до появления симптомов.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и питания человека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1483" y="1792602"/>
            <a:ext cx="357600" cy="35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3283" y="1784202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химических элементах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микроэлементов в крови помогает выявлять анемию, нарушения работы щитовидной железы и скрытые дефицитные состояния. Такие анализы позволяют уточнять причину симптомов и подбирать питание или лечение.
</a:t>
            </a:r>
            <a:endParaRPr lang="en-US" sz="1215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отдельных элементов в почвах, воде и растениях используют как показатель загрязнения. Это помогает оценивать состояние среды, выявлять техногенные воздействия и планировать меры защиты.
</a:t>
            </a:r>
            <a:endParaRPr lang="en-US" sz="1215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неорганических веществах помогают осознанно выбирать продукты, оценивать роль соли, воды и минерального состава пищи. Так биология превращается в практический инструмент сохранения здоровья.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баланс — условие жизни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ионы и микроэлементы образуют невидимую основу жизнедеятельности: они обеспечивают структуру клеток, обмен веществ, нервную активность и устойчивость организма. Без химического равновесия невозможны здоровье и развитие.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2026-06-01T15:59:40Z</dcterms:created>
  <dcterms:modified xsi:type="dcterms:W3CDTF">2026-06-01T15:59:40Z</dcterms:modified>
</cp:coreProperties>
</file>