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jpe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jpe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jpe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29650" y="457350"/>
            <a:ext cx="67608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Агроэкосистема: ключевые понятия и темы
</a:t>
            </a:r>
            <a:pPr algn="l" indent="0" marL="0">
              <a:lnSpc>
                <a:spcPct val="90000"/>
              </a:lnSpc>
              <a:buNone/>
            </a:pPr>
            <a:r>
              <a:rPr lang="en-US" sz="186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1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сообщества организмов для выращивания сельхозпродукции.
</a:t>
            </a:r>
            <a:endParaRPr lang="en-US" sz="4003" dirty="0"/>
          </a:p>
        </p:txBody>
      </p:sp>
      <p:sp>
        <p:nvSpPr>
          <p:cNvPr id="6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агроценозы и экосистемы?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— это вся совокупность живых и неживых компонентов, взаимодействующих друг с другом. Агроценоз — вариант экосистемы, созданный человеком, где растения, животные и микроорганизмы служат для сельского хозяйства, отличаются упрощённым биоразнообразием и постоянным уходом.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живых организмов в агроценозе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агрофитоценозе выращивают культурные растения, которые служат главными производителями органического вещества. Например, пшеница или картофель создают базу для всей системы и зависят от плодородия почвы и ухода человека.
</a:t>
            </a:r>
            <a:endParaRPr lang="en-US" sz="897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Агрофитоценоз — основа агроценоза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Сельскохозяйственные животные, такие как крупный рогатый скот или курицы, связаны с растениями и микроорганизмами. Они участвуют в питании и обеспечивают дополнительный доход, влияя на экологический баланс.
</a:t>
            </a:r>
            <a:endParaRPr lang="en-US" sz="897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 агроценозе
</a:t>
            </a:r>
            <a:endParaRPr lang="en-US" sz="1389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бактерии и грибы перерабатывают остатки растений, опылители способствуют размножению культур, а вредители негативно влияют на урожай. Человек внимательно контролирует эти группы для сохранения баланса.
</a:t>
            </a:r>
            <a:endParaRPr lang="en-US" sz="897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4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Микроорганизмы, опылители и вредители
</a:t>
            </a:r>
            <a:endParaRPr lang="en-US" sz="137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агроэкосистемы в сельском хозяйстве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Пшеничное поле — моноспецифичная система, где выращивают пшеницу с регулярным внесением удобрений и орошением.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Яблоневый сад — многолетняя территория с фруктовыми деревьями, требующая ухода за деревьями и защитой от вредителей.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Картофельное поле — участок с однолетней культурой, где важна борьба с вредителями и поддержание влажности почвы.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Пастбище — территория для выпаса крупного рогатого скота, регулируемая человеком и необходимая для получения молока и мяса.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составляющие агроценозов: кто и за что отвечает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животные в агросистемах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и насекомые: маленькие, но важные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растения обеспечивают производство органики и служат основой питания. Животные — крупный рогатый скот и птица — способствуют переработке и поддержанию экономики хозяйства.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микроорганизмы разлагают органические остатки и улучшают плодородие. Опылители помогают при размножении растений, а вредители и паразиты могут снижать урожайность.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человека в управлении агроэкосистемами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планирует и организует посевные работы, выбирает подходящие культуры и управляет их ростом с помощью ухода и удобрений.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численностью вредных и полезных организмов позволяет поддерживать баланс и защищать урожай от повреждений.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вмешательство обеспечивает стабильность и высокую продуктивность, но снижает естественное разнообразие биоты.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1660" y="927850"/>
            <a:ext cx="3145181" cy="332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963325" y="1580275"/>
            <a:ext cx="3353100" cy="1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Агроценозы имеют ограниченное видовое разнообразие и зависят от человеческих действий и технологий для поддержания урожая.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63325" y="3308675"/>
            <a:ext cx="3353100" cy="1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системы отличаются высокой продуктивностью, но менее устойчивы и особенно чувствительны к истощению ресурсов и внешним воздействиям.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агроценозы отличаются от природных экосистем?
</a:t>
            </a:r>
            <a:endParaRPr lang="en-US" sz="1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биоразнообразия в агроценозах и природных средах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Агроценозы включают малое число видов, что упрощает управление, но снижает устойчивость экосистемы.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Меньшее биоразнообразие делает агроценозы уязвимыми перед болезнями и вредителями, требуя регулярного вмешательства человека.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сельскохозяйственных исследований, 2023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в агроэкосистемах России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740675" y="181367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лета: посев и прорастание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Посев семян культурных растений и уход за ними в начале активного роста.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40675" y="359162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Осень: сбор урожая и подготовка поля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Уборка созревших культур, обработка остатков и подготовка к зимовке.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51150" y="9247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Весна: подготовка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по вспахиванию и удобрению земли, установка систем полива перед посевной кампанией.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51150" y="27026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Лето: рост и развитие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Интенсивный фотосинтез и уход за посевами, борьба с вредителями и сорняками.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75" y="1026132"/>
            <a:ext cx="2458500" cy="2420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2775" y="1026132"/>
            <a:ext cx="2458500" cy="24200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2975" y="1026132"/>
            <a:ext cx="2458500" cy="242008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взаимодействие организмов в агроценозе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7425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улавливают солнечную энергию и создают органические вещества, служащие пищей для травоядных насекомых и животных. Добросовестный уход помогает им расти и обеспечивать стабильный урожай.
</a:t>
            </a:r>
            <a:endParaRPr lang="en-US" sz="768" dirty="0"/>
          </a:p>
        </p:txBody>
      </p:sp>
      <p:sp>
        <p:nvSpPr>
          <p:cNvPr id="15" name="Text 3"/>
          <p:cNvSpPr txBox="1"/>
          <p:nvPr/>
        </p:nvSpPr>
        <p:spPr>
          <a:xfrm>
            <a:off x="7425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растения — база пищевой цепи
</a:t>
            </a:r>
            <a:endParaRPr lang="en-US" sz="839" dirty="0"/>
          </a:p>
        </p:txBody>
      </p:sp>
      <p:sp>
        <p:nvSpPr>
          <p:cNvPr id="16" name="Text 4"/>
          <p:cNvSpPr txBox="1"/>
          <p:nvPr/>
        </p:nvSpPr>
        <p:spPr>
          <a:xfrm>
            <a:off x="35127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Насекомые-опылители важны для размножения растений, а мыши и птицы питаются растениями и семенами. Домашние животные используют корм, что влияет на тип и количество растений на полянах.
</a:t>
            </a:r>
            <a:endParaRPr lang="en-US" sz="768" dirty="0"/>
          </a:p>
        </p:txBody>
      </p:sp>
      <p:sp>
        <p:nvSpPr>
          <p:cNvPr id="17" name="Text 5"/>
          <p:cNvSpPr txBox="1"/>
          <p:nvPr/>
        </p:nvSpPr>
        <p:spPr>
          <a:xfrm>
            <a:off x="35127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животные и насекомые
</a:t>
            </a:r>
            <a:endParaRPr lang="en-US" sz="917" dirty="0"/>
          </a:p>
        </p:txBody>
      </p:sp>
      <p:sp>
        <p:nvSpPr>
          <p:cNvPr id="18" name="Text 6"/>
          <p:cNvSpPr txBox="1"/>
          <p:nvPr/>
        </p:nvSpPr>
        <p:spPr>
          <a:xfrm>
            <a:off x="6282899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Хищные птицы, лисы и насекомые контролируют численность травоядных, предотвращая их разрастание и тем самым защищая урожай. Человек подстраивает баланс этих звеньев с помощью управления.
</a:t>
            </a:r>
            <a:endParaRPr lang="en-US" sz="768" dirty="0"/>
          </a:p>
        </p:txBody>
      </p:sp>
      <p:sp>
        <p:nvSpPr>
          <p:cNvPr id="19" name="Text 7"/>
          <p:cNvSpPr txBox="1"/>
          <p:nvPr/>
        </p:nvSpPr>
        <p:spPr>
          <a:xfrm>
            <a:off x="6282900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в агроценозе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4801" y="1736425"/>
            <a:ext cx="3619447" cy="2272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различных организмов в агроценозе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группы организмов в агроценозе выполняют важные функции: производство органики, разложение остатков, обеспечение питательными веществами и борьбу с вредителями. Все взаимосвязаны для стабильного функционирования.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организмы выполняют дополняющие друг друга роли, что обеспечивает эффективность и устойчивость агроэкосистемы.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биологии, 9 класс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веществ и энергии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поглощают солнечную энергию, превращая её в органические вещества, которые являются основой пищевых цепей в агроценозе.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потребляют растения, а микроорганизмы разлагают органические остатки, возвращая питательные вещества в почву для дальнейшего использования.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Избыточное применение удобрений и пестицидов нарушает естественный круговорот веществ, приводя к загрязнению почвы и снижению её восстановительной способности.
</a:t>
            </a:r>
            <a:endParaRPr lang="en-US" sz="112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агроэкосистем: истощение почвы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сельское хозяйство снижает содержание гумуса и минеральных элементов, ухудшая структуру почвы и снижая её плодородие.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регионах России, таких как Поволжье и Ставропольский край, наблюдаются выраженные признаки эрозии и засоления почвы, что негативно влияет на урожайность.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минеральных удобрений: динамика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применения удобрений повысило урожайность, однако усугубило экологические проблемы, такие как загрязнение воды и снижение биоразнообразия сельскохозяйственных земель.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доз удобрений способствует продуктивности, но требует балансирования, чтобы избежать долгосрочного вреда экологии.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данные аграрного комплекса России, 2021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севооборота для агроценозов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Севооборот предотвращает истощение почвы, сохраняя её структуру и поддерживая плодородие на длительный срок.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культур снижает специфические вредители и болезни, минимизируя необходимость в химической защите растений.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классического севооборота: зерновые культуры сменяются бобовыми, затем корнеплодами, что оптимизирует использование почвенных ресурсов.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25" y="1026985"/>
            <a:ext cx="3933900" cy="167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575" y="1026985"/>
            <a:ext cx="3933900" cy="16749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Природоохранные подходы в агроэкосистемах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4450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Фермы Калужской области успешно применяют органические методы, отказываясь от синтетических удобрений и пестицидов, что помогает восстанавливать почву и поддерживать разнообразие живых организмов в агроэкосистеме.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4450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Органическое земледелие в Калужской области
</a:t>
            </a:r>
            <a:endParaRPr lang="en-US" sz="1375" dirty="0"/>
          </a:p>
        </p:txBody>
      </p:sp>
      <p:sp>
        <p:nvSpPr>
          <p:cNvPr id="11" name="Text 4"/>
          <p:cNvSpPr txBox="1"/>
          <p:nvPr/>
        </p:nvSpPr>
        <p:spPr>
          <a:xfrm>
            <a:off x="490945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лесополос защищает поля от ветровой эрозии, создаёт благоприятные условия для полезных насекомых и улучшает микроклимат, способствуя устойчивому развитию сельскохозяйственных районов.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90945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лесополос на аграрных землях
</a:t>
            </a:r>
            <a:endParaRPr lang="en-US" sz="137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39430"/>
            <a:ext cx="220800" cy="176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29617"/>
            <a:ext cx="220800" cy="196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39430"/>
            <a:ext cx="220800" cy="176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01579"/>
            <a:ext cx="220800" cy="25234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значение агроценозов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площадки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Агроэкосистемы используются для обучения и практических занятий учащихся и студентов аграрных направлений.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инфраструктуры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способствует строительству дорог, коммуникаций и социально важных объектов.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места в сельской местности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Создаётся множество рабочих мест, что поддерживает занятость и развитие сельских территорий.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4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производство продуктов
</a:t>
            </a:r>
            <a:endParaRPr lang="en-US" sz="1044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Агроценозы обеспечивают продовольственную безопасность, поставляя основные продукты питания для населения страны.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управления агроэкосистемой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обработки и ухода за хозяйством для поддержания плодородия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392" y="1026125"/>
            <a:ext cx="2009466" cy="249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4617" y="1026125"/>
            <a:ext cx="2009466" cy="249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69842" y="1026125"/>
            <a:ext cx="2009466" cy="2497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75067" y="1026125"/>
            <a:ext cx="2009466" cy="24972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агроэкосистем: инновации и перспективы
</a:t>
            </a:r>
            <a:endParaRPr lang="en-US" sz="2600" dirty="0"/>
          </a:p>
        </p:txBody>
      </p:sp>
      <p:sp>
        <p:nvSpPr>
          <p:cNvPr id="16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7" name="Text 2"/>
          <p:cNvSpPr txBox="1"/>
          <p:nvPr/>
        </p:nvSpPr>
        <p:spPr>
          <a:xfrm>
            <a:off x="397675" y="3941622"/>
            <a:ext cx="1731900" cy="4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дроны и автономные тракторы обеспечивают точное внесение удобрений и защиту растений, повышая эффективность и снижая затраты труда на сельхозработах.
</a:t>
            </a:r>
            <a:endParaRPr lang="en-US" sz="695" dirty="0"/>
          </a:p>
        </p:txBody>
      </p:sp>
      <p:sp>
        <p:nvSpPr>
          <p:cNvPr id="18" name="Text 3"/>
          <p:cNvSpPr txBox="1"/>
          <p:nvPr/>
        </p:nvSpPr>
        <p:spPr>
          <a:xfrm>
            <a:off x="397676" y="3643313"/>
            <a:ext cx="1731900" cy="2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Беспилотная техника на полях России
</a:t>
            </a:r>
            <a:endParaRPr lang="en-US" sz="760" dirty="0"/>
          </a:p>
        </p:txBody>
      </p:sp>
      <p:sp>
        <p:nvSpPr>
          <p:cNvPr id="19" name="Text 4"/>
          <p:cNvSpPr txBox="1"/>
          <p:nvPr/>
        </p:nvSpPr>
        <p:spPr>
          <a:xfrm>
            <a:off x="2602900" y="3941622"/>
            <a:ext cx="1731900" cy="4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биологических средств вместо химикатов снижает негативное воздействие на окружающую среду и способствует формированию устойчивых агроценозов.
</a:t>
            </a:r>
            <a:endParaRPr lang="en-US" sz="695" dirty="0"/>
          </a:p>
        </p:txBody>
      </p:sp>
      <p:sp>
        <p:nvSpPr>
          <p:cNvPr id="20" name="Text 5"/>
          <p:cNvSpPr txBox="1"/>
          <p:nvPr/>
        </p:nvSpPr>
        <p:spPr>
          <a:xfrm>
            <a:off x="2602900" y="3643313"/>
            <a:ext cx="1731900" cy="2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биопрепаратов для защиты растений
</a:t>
            </a:r>
            <a:endParaRPr lang="en-US" sz="760" dirty="0"/>
          </a:p>
        </p:txBody>
      </p:sp>
      <p:sp>
        <p:nvSpPr>
          <p:cNvPr id="21" name="Text 6"/>
          <p:cNvSpPr txBox="1"/>
          <p:nvPr/>
        </p:nvSpPr>
        <p:spPr>
          <a:xfrm>
            <a:off x="4808125" y="3941622"/>
            <a:ext cx="1731900" cy="4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новые сорта сельскохозяйственных культур с повышенной устойчивостью к засухе, болезням и вредителям, что улучшает стабильность урожаев.
</a:t>
            </a:r>
            <a:endParaRPr lang="en-US" sz="695" dirty="0"/>
          </a:p>
        </p:txBody>
      </p:sp>
      <p:sp>
        <p:nvSpPr>
          <p:cNvPr id="22" name="Text 7"/>
          <p:cNvSpPr txBox="1"/>
          <p:nvPr/>
        </p:nvSpPr>
        <p:spPr>
          <a:xfrm>
            <a:off x="4808125" y="3643313"/>
            <a:ext cx="1731900" cy="2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 селекция устойчивых сортов
</a:t>
            </a:r>
            <a:endParaRPr lang="en-US" sz="760" dirty="0"/>
          </a:p>
        </p:txBody>
      </p:sp>
      <p:sp>
        <p:nvSpPr>
          <p:cNvPr id="23" name="Text 8"/>
          <p:cNvSpPr txBox="1"/>
          <p:nvPr/>
        </p:nvSpPr>
        <p:spPr>
          <a:xfrm>
            <a:off x="7013349" y="3941622"/>
            <a:ext cx="1731900" cy="4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системы анализируют данные о погоде и состоянии растений, позволяя оптимизировать обработку посевов и прогнозировать урожайность с высокой точностью.
</a:t>
            </a:r>
            <a:endParaRPr lang="en-US" sz="695" dirty="0"/>
          </a:p>
        </p:txBody>
      </p:sp>
      <p:sp>
        <p:nvSpPr>
          <p:cNvPr id="24" name="Text 9"/>
          <p:cNvSpPr txBox="1"/>
          <p:nvPr/>
        </p:nvSpPr>
        <p:spPr>
          <a:xfrm>
            <a:off x="7013350" y="3643313"/>
            <a:ext cx="1731900" cy="2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ИИ и спутниковый мониторинг полей
</a:t>
            </a:r>
            <a:endParaRPr lang="en-US" sz="76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Агроэкосистемы играют ключевую роль в обеспечении продовольствием и требуют бережного управления для сохранения природных ресурсов и устойчивого роста отрасли.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агроэкосистем в современном мире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2026-05-09T21:44:50Z</dcterms:created>
  <dcterms:modified xsi:type="dcterms:W3CDTF">2026-05-09T21:44:50Z</dcterms:modified>
</cp:coreProperties>
</file>