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совершенного вида: что это такое и зачем они нужны
</a:t>
            </a:r>
            <a:endParaRPr lang="en-US" sz="282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как они помогают передавать порядок действий.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входят в раздел о глаголе и его особых формах. На этом материале учатся видеть последовательность действий, образовывать формы и правильно ставить запятые в предложении.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 7 классе: коротко и по делу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деепричастие совершенного вида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совершенного вида называет второе, дополнительное действие, которое связано с основным, но не является главным в предложении. Оно помогает уточнить, что произошло сначала и что — потом.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главным действием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оно обычно относится к тому же лицу или предмету, что и сказуемое. Благодаря этому читатель легко понимает последовательность событий и смысл всей фразы.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Завершённость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показывает, что действие уже завершилось к моменту основного события: прочитав, открыв, построив, услышав. Поэтому в тексте она помогает передать не процесс, а результат.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совершенного вида не изменяется по лицам, числам, родам и временам. Это делает его удобной и краткой формой, которая сохраняет значение действия без лишних грамматических изменений.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2464" y="2477750"/>
            <a:ext cx="585217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 разницу между завершённым действием и действием в процессе.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значение действия позволяют безошибочно различать виды и понимать, какое действие произошло раньше.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раздел о деепричастиях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деепричастий совершенного и несовершенного вида
</a:t>
            </a:r>
            <a:endParaRPr lang="en-US" sz="25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превращается в краткую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деепричастие совершенного вида образуется от глагола с помощью суффиксов -в, -вши, -ши. Так появляются формы, которые сразу показывают завершённость действия и делают фразу короче и точнее.
</a:t>
            </a:r>
            <a:endParaRPr lang="en-US" sz="980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привычных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пары: сделать — сделав, увидеть — увидев, замолчать — замолчав, принести — принеся. В каждой паре основа глагола остаётся узнаваемой, а суффикс помогает превратить действие в деепричастие.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выглядит в схеме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представить переход как цепочку: глагол → деепричастие → суффикс. Тогда легче заметить, какая часть слова отвечает за форму, а какая сохраняет значение самого действия.
</a:t>
            </a:r>
            <a:endParaRPr lang="en-US" sz="1140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формы совершенного вида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деепричастие совершенного вида
</a:t>
            </a:r>
            <a:endParaRPr lang="en-US" sz="2275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проверки: от слова к значению и месту действия в 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деепричастий совершенного вида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деепричастия обычно состоят из нескольких звуковых частей и не меняются по падежам, числам или временам. Их задача — коротко обозначить уже завершённое дополнительное действие.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связано с тем же лицом или предметом, что и сказуемое. Если это правило нарушить, смысл предложения становится неверным, и возникает грамматическая ошибка.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лицо действия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форма стоит рядом с глаголом-сказуемым и помогает понять, какое действие было первым. Так предложение становится более точным и удобным для чтения.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 сказуемым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деепричастие совершенного вида легко узнать по суффиксам -в, -вши, -ши. Именно они подсказывают, что перед нами не обычный глагол, а особая форма.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Суффиксы-подсказки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формы с -в обычно самые привычные и легко узнаваемые. Остальные суффиксы чаще встречаются в более книжных или устаревающих примерах.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для школьной практики прежде всего важно уметь распознавать формы с -в, а затем отличать более редкие варианты.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типичных примеров из школьных упражнений по русскому языку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встречаются чаще всего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в предложениях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«Закончив урок, ребята вышли из класса» сначала происходит завершение урока, а уже потом — выход. Такая последовательность сразу делает смысл ясным.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действие, потом результат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«Услышав звонок, ученик поднял голову» деепричастие показывает, что звонок был услышан до основного действия. Фраза звучит компактно и без лишних повторов.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как сигнал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«Приготовив тетрадь, девочка начала работу» показывает, что сначала был выполнен подготовительный шаг. После этого основное действие стало логичным и понятным.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началу работы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9724" y="1771425"/>
            <a:ext cx="4062951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 глагола образуется деепричастие и как оно работает в предложении.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форма передаёт завершённое добавочное действие и помогает выстроить порядок событий в одной фразе.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деепричастий совершенного вида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глаголы и их деепричастия совершенного вида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и его границы в предложении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состоит из самого деепричастия и зависимых слов. Вместе они называют добавочное действие точнее, чем одна форма, и помогают связать его с основным действием в предложении.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оборот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оборота определяются по смыслу: всё, что зависит от деепричастия, входит в его состав. Поэтому в предложении прочитав книгу, он пересказал её другу вся конструкция выделяется как единый фрагмент.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граница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обычно отделяется запятыми, если стоит в начале, в середине или в конце предложения. Знаки помогают увидеть, где заканчивается дополнительное действие и начинается основное сообщение.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нужны запятые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запятых при деепричастии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определить, нужно ли выделять деепричастие или деепричастный оборот запятыми.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виде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выбрать форму по звучанию, а не по смыслу. Если действие завершено, нужна форма совершенного вида: прочитав, а не читая. Иначе нарушается точность передачи последовательности.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Сбившаяся последовательность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 порядком событий: ученик может поставить форму, которая обозначает одновременность, хотя по смыслу нужно предшествование. В таком случае следует заменить форму на более точную.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исполнитель действия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должно относиться к тому же лицу, что и сказуемое. Если добавить его к другому действующему лицу, предложение становится неверным по смыслу и звучит неестественно.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запятых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деепричастный оборот не выделяют запятыми или, наоборот, ставят их там, где выражение стало устойчивым. Поэтому важно сначала определить границы оборота и его роль в 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деепричастие помогает выстроить событие по шагам и сделать предложение короче без потери смысла.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совершенный вид всегда ведёт к результату, который предшествует главному действию, а не совпадает с ним.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материал по теме урока русского языка, 2025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предложении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458775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совершенный вид отличается от несовершенного
</a:t>
            </a:r>
            <a:endParaRPr lang="en-US" sz="2013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совершенного вида показывает результат: что сделав? Оно сообщает, что действие уже закончено, и поэтому помогает точно обозначить порядок событий в предложении.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 длительность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несовершенного вида отвечает на вопрос что делая? и передаёт действие в ходе его выполнения. Оно подчёркивает не результат, а сам процесс, который происходит одновременно с главным.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прочитав — читая, открыв — открывая, заметив — замечая помогают быстро увидеть разницу. В первом случае важен итог, во втором — продолжительность и одновременность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по которым легко узнать форму
</a:t>
            </a:r>
            <a:endParaRPr lang="en-US" sz="2628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9150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деепричастиях совершенного вида встречается суффикс -в: увидев, заметив, закрыв. Он помогает быстро узнать форму и понять, что действие уже завершилось.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79150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68495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—вши и -ши тоже указывают на совершенный вид: вернувшись, принесши. Такие формы встречаются реже и обычно звучат более книжно, чем формы с -в.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68495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—вши и -ши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57847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сравнивать глагол и деепричастие парами: увидеть — увидев, вернуться — вернувшись. Так легче заметить, что форма становится короче и передаёт результат действия.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157847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2464" y="2477750"/>
            <a:ext cx="585217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различать деепричастия совершенного и несовершенного вида по вопросу, значению и примеру.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вопрос и смысл действия: завершённость указывает на совершенный вид, а длительность и одновременность — на несовершенный.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урока русского языка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определению формы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употребления в предложении
</a:t>
            </a:r>
            <a:endParaRPr lang="en-US" sz="192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помогает оценить форму, смысл и пунктуацию деепричастия в 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удобны там, где нужно быстро соединить два действия без повторения одного и того же подлежащего или лишних слов.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выше всего оцениваются тексты с чёткой последовательностью: инструкции и пересказ событий. Там деепричастие делает речь компактной и связной.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ранжирование для учебной презентации по теме урока, 2025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деепричастия совершенного вида особенно полезны
</a:t>
            </a:r>
            <a:endParaRPr lang="en-US" sz="29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деепричастиях совершенного вида
</a:t>
            </a:r>
            <a:endParaRPr lang="en-US" sz="2924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совершенного вида помогают кратко передать завершённое добавочное действие и показать порядок событий. Чтобы употреблять их правильно, нужно узнавать суффиксы, различать виды и помнить о запятых при обороте.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2026-05-28T09:12:38Z</dcterms:created>
  <dcterms:modified xsi:type="dcterms:W3CDTF">2026-05-28T09:12:38Z</dcterms:modified>
</cp:coreProperties>
</file>