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культура речи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делают речь точной, красивой и понятной.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словарь важен в 6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словарь помогает понимать учебные тексты, отвечать на уроках и пересказывать без искажений. Он делает речь точнее, выразительнее и помогает избегать речевых ошибок.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лексика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рассматривает слова как единицы языка: их значение, происхождение и особенности употребления в речи и тексте.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изучает разные группы слов: общеупотребительные и ограниченные, однозначные и многозначные, а также синонимы, антонимы и омонимы.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понимать, какое значение слово имеет именно в этом предложении, иначе смысл текста может измениться.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помогают увидеть, как устроена лексика и чем слова различаются по значению и употреблению.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в лексике русского языка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объединяет слова разных типов, поэтому точность речи зависит от умения различать их функции.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«Лексика. Культура речи»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называет предмет, признак, действие или явление непосредственно. Переносное значение помогает сделать речь образнее и точнее, особенно в описаниях и сравнениях.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лексическое значение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многозначного слова несколько связанных значений: например, ручка, корень, язык. В разных предложениях одно и то же слово может обозначать разные понятия.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Синонимы: близкие по значению слова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называют одно и то же или очень близкое явление, но могут различаться оттенком значения, силой чувства и стилем речи.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избежать повторов и выбрать слово, которое лучше подходит к ситуации: для разговора с друзьями, ответа у доски или письменной работы.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синонимов учит замечать тонкие различия смысла: говорить, шептать, бормотать и кричать обозначают разные способы речи.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действие можно назвать по-разному, если нужно передать громкость, настроение или стиль высказывания.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различаются по оттенкам смысла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слова зависит не только от смысла, но и от нужного оттенка: громкости, эмоции и уместности в тексте.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«Синонимы»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и противопоставление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— это слова с противоположным значением: быстрый — медленный, начало — конец, радость — грусть.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строить сравнения и противопоставления, делая мысль более чёткой, яркой и легче запоминающейся.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часто встречаются в пословицах, загадках, стихотворениях и учебных текстах, потому что они усиливают выразительность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уместности слова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выбрать слово по смыслу и стилю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в современной речи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приходят из других языков и часто называют новые предметы и явления: смартфон, сканер, тренд, маршрут.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такие слова давно стали привычными и воспринимаются как обычная часть русского словаря, особенно в учебе, технике и повседневной жизни.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 значение заимствованного слова и не заменять им русское слово без необходимости, если в языке уже есть точный вариант.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фразеологизмы запоминаются особенно легко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Бить баклуши — не про удары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слышит выражение «бить баклуши», он понимает: речь идёт не о работе с деревом, а о безделье. Такие слова создают яркий образ, поэтому их смысл запоминается быстрее, чем обычное объяснение.
</a:t>
            </a:r>
            <a:endParaRPr lang="en-US" sz="95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Зарубить на носу — значит крепко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звучит необычно, но смысл у него вполне точный: хорошо запомнить правило или совет. Если понимать выражение буквально, можно ошибиться, поэтому важно знать его значение и уместно использовать в речи.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Спустя рукава — когда делают кое-как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помогает коротко сказать, что человек выполнил дело небрежно и без старания. В речи оно работает как точная оценка, делая высказывание живым, выразительным и понятным собеседнику.
</a:t>
            </a:r>
            <a:endParaRPr lang="en-US" sz="91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новые слова усваиваются одинаково быстро: многое зависит от внимания и привычки читать осознанно.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пополняется словарный запас школьника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устойчивый результат дают чтение и словари: они расширяют словарь и одновременно учат точному употреблению слов.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презентации по теме «Лексика. Культура речи»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 и нормы языка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 начинается с правильности: слово должно быть употреблено в верной форме, с нужным ударением и без смешения значений. Именно так речь остаётся грамотной и понятной.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ясность помогают выразить мысль без лишних слов. Чем лучше подобрано слово, тем легче собеседнику понять смысл, настроение и отношение говорящего к теме.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 уместность делают речь выразительной и живой. Важно выбирать слова не случайно, а с учётом адресата, цели высказывания и стиля общения.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речи означает отказ от слов, которые мешают пониманию или звучат грубо в неподходящей ситуации. Разговорные выражения уместны не всегда, особенно в учебных и письменных ответах.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формы нарушают норму и как проверить правильный вариант.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речевые ошибки и их исправление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связаны с неправильным выбором слова, нарушением управления и неверным ударением; проверка по словарю помогает быстро исправить их.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литературного языка, школьные словари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как помощники в речи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объясняет, что означает слово, и помогает не перепутать близкие по звучанию или написанию слова. Это важно, когда нужно понять текст точно и без догадок.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 подсказывает правильное написание, а орфоэпический — литературное произношение и ударение. Эти источники особенно полезны при подготовке устного ответа и письменной работы.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Фразеологический словарь раскрывает устойчивые выражения как целое, а не по отдельным словам. Он помогает избежать буквального понимания и выбрать фразеологизм уместно и точно.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работа со словарями формирует привычку проверять сомнительные случаи. Благодаря этому речь становится грамотнее, а выбор слова — более уверенным и осознанным.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 незнакомым словом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действий при чтении текста и проверке значения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слов, которые засоряют фразу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Слова-паразиты и лишние повторы делают высказывание тяжёлым для восприятия. Если следить за речью, мысль звучит увереннее, короче и понятнее для слушателя.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речь чище и яснее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Подбирать слова по ситуации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с учителем, в классе и с друзьями уместны разные слова и разный тон. Вежливость и точность помогают говорить так, чтобы тебя слушали внимательно и с уважением.
</a:t>
            </a:r>
            <a:endParaRPr lang="en-US" sz="8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Полезнее всего сочетать разные виды работы, а не ограничиваться одним упражнением.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речь богаче и точнее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словарная работа дают основу, а пересказ и составление предложений переводят новые слова в активную речь.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темы «Лексика. Культура речи»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делает фразу точнее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«хороший ответ» слишком общее. Если сказать «убедительный ответ», становится ясно, что речь идёт не просто об оценке, а о силе и доказательности мысли.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«большой дом» может значить многое. Слово «просторный» уточняет признак и помогает представить не размер вообще, а удобство и свободу внутри помещения.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«говорить громко» и «кричать» не совпадают по смыслу. Второе выражение сильнее, поэтому выбор одного слова сразу меняет впечатление от всей фразы.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«быстро идти» нейтральна, а «торопливо идти» передаёт не только темп, но и состояние человека. Такое уточнение делает описание живее и 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— это точность, выразительность и уважение к слову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знает значения слов, умеет подбирать синонимы и проверять нормы, его речь становится ясной и красивой. Именно так рождается настоящая культура речи.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2026-05-23T09:13:20Z</dcterms:created>
  <dcterms:modified xsi:type="dcterms:W3CDTF">2026-05-23T09:13:20Z</dcterms:modified>
</cp:coreProperties>
</file>