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город страны, где история и современность живут рядом.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Москву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помогает понять, как устроен большой город: где находятся важные здания, как работает транспорт, почему нужны парки и музеи, и как в одном месте соседствуют древние памятники и современная жизнь.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Москва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 год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впервые упоминается Москва. Тогда это был небольшой город на берегу реки, а не огромная столица.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от реки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получила имя от реки Москвы. Именно вода помогла городу развиваться и стать важным центром страны.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вокруг Кремля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вокруг крепости и её стен стали появляться новые дома, улицы и площади. Город рос и укреплялся.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— сердце города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крепость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самая старая и известная часть Москвы. Его стены и башни напоминают о далёком прошлом города. Здесь чувствуется, что история может стоять совсем рядом с современной жизнью и не терять своей силы.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красными стенами находятся соборы, башни и важные государственные здания. Кремль узнают почти сразу, потому что он часто изображается на открытках, учебниках и фотографиях. Для России это очень узнаваемый знак.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внутри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Кремля всегда многолюдно и интересно. Здесь можно увидеть старинную архитектуру, почувствовать особую торжественность и понять, почему это место считают сердцем столицы.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98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 Красной площади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Василия Блаженного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храм сразу привлекает внимание яркими куполами. Его необычный вид делает Красную площадь особенно нарядной и запоминающейся для гостей города.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музей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хранятся предметы, которые рассказывают о прошлом России. Его здание легко узнать по красному цвету и торжественному виду.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проходят важные городские мероприятия и праздничные дни. Здесь всегда чувствуется движение, а простор помогает собирать много людей вместе.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огромный город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живут миллионы людей, поэтому город постоянно движется и шумит. Здесь рядом находятся дома, школы, магазины, офисы и места для отдыха.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состоит из множества районов, и каждый из них похож на маленький город внутри большого. В одних местах больше старинных зданий, в других — новых домов и широких улиц.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уголки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размеры, в Москве есть парки, скверы и тихие дворы. Они помогают городу не уставать от спешки и дают людям место для прогулок.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 учёбы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много школ, музеев, театров и станций метро. Поэтому Москва удобна и для учёбы, и для работы, и для интересных открытий.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помогает миллионам людей каждый день быстро добираться по огромной Москве и узнавать её красивые станции.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метрополитен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1935 год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открылся Московский метрополитен, который быстро стал одним из символов города.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Москва и городские набережные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Москва помогла городу вырасти именно здесь. Возле воды удобнее строить дома, прокладывать дороги и устраивать места для жизни и отдыха.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 для прогулок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реки тянутся набережные, где приятно гулять, смотреть на воду и любоваться городом. Здесь особенно хорошо вечером, когда загораются огни.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через реку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соединяют разные части столицы и помогают людям быстро перемещаться. Они делают городской пейзаж не только удобным, но и красивым.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любое время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река выглядит спокойно и торжественно, весной и летом — светло и живо. Вода придаёт Москве особое настроение в каждом сезоне.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Москвы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увидеть знаменитые картины русских художников. Галерея помогает понять, как искусство рассказывает о жизни, природе и людях.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музей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музее собраны произведения искусства из разных стран и времён. Он знакомит посетителей с живописью, скульптурой и культурой мира.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Дарвиновский музей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музей рассказывает о природе, животных и разнообразии жизни на Земле. Экспонаты помогают учиться с интересом и без скуки.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есть музеи для детей и взрослых, большие и маленькие. В них можно не только смотреть, но и узнавать новое почти как в путешествии.
</a:t>
            </a:r>
            <a:endParaRPr lang="en-US" sz="1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концерты и праздники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Большого театра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— одно из самых известных культурных мест Москвы. Здесь показывают балеты и оперы, а зрители приходят увидеть настоящее искусство. Даже само здание выглядит торжественно, будто уже готово к выходу на сцену.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музыки и детских спектаклей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работают детские театры, концертные залы и сцены для разных выступлений. Ребята могут посмотреть сказку, послушать музыку и почувствовать, что праздник начинается ещё до занавеса.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улицы, площади и витрины украшают огни, ёлки и яркие украшения. Город становится особенно нарядным, а праздничные шествия и фестивали собирают много радостных людей.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Москве появляются места для отдыха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сады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Москве появились тихие сады и скверы возле домов, где люди могли отдохнуть от шумных улиц и пройтись в тени деревьев.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городские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городе стали создавать крупные парки, где можно гулять, кататься на велосипеде, играть и проводить время всей семьёй.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пространства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 ним добавились новые общественные места с дорожками, фонтанами и площадками, чтобы отдых в столице был удобным и приятным для 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выглядит в разные сезоны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Москва становится светлой и праздничной: снег укрывает улицы, а огни на домах и площадях делают вечер особенно красивым и уютным.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москвичи и гости города гуляют по аллеям, отдыхают у фонтанов и проводят больше времени на свежем воздухе в парках и скверах.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парках распускаются почки, появляется первая зелень, а город словно просыпается после зимы и становится более живым и звонким.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окрашиваются в жёлтые, оранжевые и красные цвета, поэтому улицы и парки Москвы выглядят особенно ярко и нарядно.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рядом: старина и современность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Кремлёвские башни и стеклянные высотки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прогулке в Москве можно увидеть древние стены Кремля и совсем новые башни Москва-Сити. Это редкое соседство похоже на разговор прошлого с настоящим. Город показывает, как история умеет жить рядом с современными зданиями.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музеи и деловые кварталы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Недалеко друг от друга в столице стоят старинные храмы, музеи и деловые дома. Одни здания напоминают о давних временах, другие — о жизни большого современного города. Вместе они создают узнаваемый и очень красивый городской пейзаж.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меняется, но хранит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растёт и обновляется, но не теряет своей памяти. Новые мосты, дороги и небоскрёбы появляются рядом со старинными постройками. Поэтому столица кажется сразу и древней, и молодой, словно умеет рассказывать разные истории одним взглядом.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центр управления страной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Москве работают Президент России, Правительство, Государственная Дума и Совет Федерации. Здесь обсуждают и принимают решения, важные для жизни всей страны.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для всей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столицы управляют многими важными делами: от законов до работы государственных служб. Поэтому Москва помогает связывать разные города и регионы в одну страну.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сердце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Москву называют главным политическим центром России, потому что здесь сосредоточены органы власти и проходят важные государственные события, за которыми следит вся страна.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транспорт в Москве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быстро везёт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 помогает жителям быстро добираться по городу даже в часы, когда на дорогах много машин. Это самый удобный способ проехать большое расстояние за короткое время.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трамваи и электробусы соединяют районы, где метро не проходит рядом. Они делают поездки понятными и помогают добраться до школы, дома или парка.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и вокзалы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Электрички и большие вокзалы связывают Москву с другими городами. Через них удобно ездить на учёбу, к родственникам и в путешествия по стране.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широким улицам столицы движется много машин, поэтому в городе нужны удобные дороги, развязки и правила движения, чтобы поездки были безопасными и организованными.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сразу напоминают о Москве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Кремлёвские стены и башни — самый узнаваемый образ столицы. По ним легко понять, что речь идёт именно о Москве, а не о другом городе.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площадь известна во всём мире и часто появляется на открытках и фотографиях. Она напоминает о важных событиях в истории страны и города.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Василия Блаженного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собора яркие купола, похожие на разноцветные сказочные шапочки. Его вид сразу выделяет Москву среди других городов и делает её очень запоминающейся.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станции метро тоже стали символом столицы. Их часто показывают в книгах, альбомах и сувенирах как пример большого и нарядного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книгах и песнях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для поэтов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Москве написано много стихов, потому что город умеет удивлять. Поэты замечают его площади, улицы, огни и особое настроение, которое трудно спутать с другим.
</a:t>
            </a:r>
            <a:endParaRPr lang="en-US" sz="1442" dirty="0"/>
          </a:p>
        </p:txBody>
      </p:sp>
      <p:sp>
        <p:nvSpPr>
          <p:cNvPr id="9" name="Text 3"/>
          <p:cNvSpPr txBox="1"/>
          <p:nvPr/>
        </p:nvSpPr>
        <p:spPr>
          <a:xfrm>
            <a:off x="3186779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песнях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Москва звучит тепло и торжественно. Её называют родной, любимой и красивой, словно у каждого человека с ней есть своя добрая история.
</a:t>
            </a:r>
            <a:endParaRPr lang="en-US" sz="1442" dirty="0"/>
          </a:p>
        </p:txBody>
      </p:sp>
      <p:sp>
        <p:nvSpPr>
          <p:cNvPr id="10" name="Text 4"/>
          <p:cNvSpPr txBox="1"/>
          <p:nvPr/>
        </p:nvSpPr>
        <p:spPr>
          <a:xfrm>
            <a:off x="6111967" y="1935300"/>
            <a:ext cx="27705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рисунках и рассказах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писатели показывают столицу по-разному: то старинной, то современной, то праздничной. Их работы помогают увидеть Москву глазами людей, которые её очень любят.
</a:t>
            </a:r>
            <a:endParaRPr lang="en-US" sz="14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помогает вспомнить, как давно столица появилась в русской истории и почему она так важна для страны.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Летописное упоминание Москвы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этого года начинается первое письменное упоминание Москвы.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важна для всей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принимают важные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находятся главные органы государственной власти, поэтому именно здесь решаются многие вопросы жизни страны. Отсюда легче управлять большим государством, где живут люди разных профессий, традиций и привычек.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культуры 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хранит большие музеи, театры, университеты и научные центры. Сюда приезжают учиться, смотреть спектакли, узнавать новое и знакомиться с историей России. Город помогает развиваться и детям, и взрослым.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 для всей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соединяет людей из разных городов и регионов. Она помогает всем чувствовать себя частью одной большой России, где есть общие символы, общая история и много поводов для гордости.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столица, которая всегда рядом с историей и будущим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бережно хранит древние памятники и уверенно смотрит вперёд. Она остаётся главным городом России, где прошлое и современность живут рядом и помогают стране двигаться дальше.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2026-05-26T02:44:43Z</dcterms:created>
  <dcterms:modified xsi:type="dcterms:W3CDTF">2026-05-26T02:44:43Z</dcterms:modified>
</cp:coreProperties>
</file>