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— наука о животных: обзор и ключевые направления
</a:t>
            </a:r>
            <a:endParaRPr lang="en-US" sz="3143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животных, их строения, поведения и роли в природе и жизни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изучения животного мира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наблюдений до современной науки: как выросла зоология через открытия Аристотеля, Дарвина и новейшие достижения генетики и экологии.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 задачи зоологии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изучает разнообразие животных, их морфологию и физиологию для понимания жизненных процессов и особенностей каждого вида.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изучению поведения животных в естественных условиях и их адаптациям к окружающей среде.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наука выявляет экологические взаимосвязи животных с другими организмами и роль в экосистемах.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зоологии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морфология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классифицирует виды животных, а морфология изучает их внутренняя и наружная строение. Эти области помогают понять разнообразие животного мира.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Физиология, экология и этология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исследует функции органов, экология — взаимоотношения с окружающей средой, а этология рассматривает поведение животных в разных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классификации животных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разделение зоологических групп — на беспозвоночных и позвоночных, основанное на наличии или отсутствии позвоночника.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кожи и покрытия тела животных — важный критерий: чешуя, перья, волосы или покрытие без структур создает различные таксоны.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и дыхания — дополнительные отличия, отражающие адаптации к средам обитания.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классификация учитывает эволюционные связи и родственные отношения между видами и группами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и мимикрия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способны менять окраску кожи благодаря специализированным клеткам. Это помогает им маскироваться и общаться с другими представителями своего вида.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у летучих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ультразвуковые сигналы для ориентации в темноте. Звуковые волны отражаются от препятствий, позволяя животным точно находить добычу.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структуры муравьёв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строят сложные колонии с разделением труда. Их коллективное поведение обеспечивает выживание и эффективное использование ресурсов среды.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особенности животных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 медицина: практическое 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животные служат моделями для изучения болезней и испытания новых лекарственных средств в медицине.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функций органов животных помогает разработать методы лечения различных заболеваний у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обучаются выявлять болезни по запаху, а генетические исследования животных расширяют возможности диагностики и терапии.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как индикаторы чистоты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чувствительны к загрязнениям и исчезают при ухудшении экологии, что сигнализирует о проблемах в окружающей среде и угрозе для других видов.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токсичность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реагируют на загрязнения воды: снижение численности указывает на наличие токсичных веществ, что помогает контролировать здоровье водных экосистем.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индикаторы окружающей среды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данные 2024 года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животных по классам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доминируют по численности видов, играя ключевую роль в экосистемах по всему миру.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отражает эволюционные успехи и адаптации к разным природным нишам.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животных: различные примеры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бабочки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проходит стадии яйцо, гусеница, куколка и взрослое насекомое, демонстрируя полное превращение с драматическими изменениями формы.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млекопитающих, как кошки, развитие прямое: детёныш рождается с чертами взрослого животного, сразу способным двигаться и исследовать мир.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птиц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и заботливо выкармливают птенцов до тех пор, пока молодые не смогут самостоятельно добывать пищу.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откладывают икру в воду, где развиваются головастики, проходящие превращение в взрослых животных, способных жить на суше.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разных классов животных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классов животных по среде обитания, способам дыхания и размножения. Примеры наглядно иллюстрируют разнообразие жизненных стратегий.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животных обусловлено адаптациями к различным средам и формам размножения.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биологический учебник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опылении и регуляции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играют важную роль в опылении растений, обеспечивая урожайность. Птицы и земноводные регулируют популяции насекомых, поддерживая баланс экосистемы.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символике и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собак символизируют верность, львов — силу и величие в народных сказаниях и религиозных обрядах. Животные вдохновляли искусство и формировали культурное наследие.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животных на природу и культуру человека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зоологи и их открытия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создал систему бинарной таксономии, которая до сих пор используется для классификации животных и растений во всём мире.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Дубинин внёс значительный вклад в изучение генетики животных, раскрывая принципы наследственных заболеваний и изменчивости.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разработал теорию естественного отбора, объясняющую механизм эволюции и происхождение видов через борьбу за существование.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WWF, данные 2024 года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видов: исчезающие животные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факторами снижения популяций являются утрата среды обитания, браконьерство и загрязнения.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амфибий находится под угрозой, что свидетельствует о чувствительности водных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домашних животных под опекой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животные, такие как кошки и собаки, полностью зависят от человека в питании и уходе. Они проживают рядом с людьми и часто выполняют утилитарные или эмоциональные функции.
</a:t>
            </a:r>
            <a:endParaRPr lang="en-US" sz="1201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диких животных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животные, например волки и белки, имеют развитые навыки выживания: добыча пищи, укрытия, охрана территории и оборона от хищников — всё это формирует их естественную жизнь.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животные: особенности существования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у животных: примеры и уникальные способности
</a:t>
            </a:r>
            <a:endParaRPr lang="en-US" sz="2110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органы чувств разных животных и их особые возможности, позволяющие успешно существовать в окружающей среде.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сенсорных систем помогает животным адаптироваться к различным условиям и эффективно взаимодействовать с окружением.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о животных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исследования животных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последовательность действий при изучении животных в науке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788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области зоологии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Специалист, который лечит животных, занимает важное место в охране здоровья домашних и диких видов.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Ученый, изучающий животный мир, его виды, поведение и взаимодействия с окружающей средой.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над сохранением среды обитания животных и поддержанием баланса экосистем.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 зоопарка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Заботится о животных, обеспечивая их уход и комфорт в условиях экспозиций и заповедников.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Учёный-лаборант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 анализы и эксперименты, изучая образцы и процессы в зоологии.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зоологических знаний в современном обществе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животных важны для охраны биоразнообразия и устойчивости природных экосистем.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помогают выявлять пути предупреждения и борьбы с эпидемиями, связанными с животными.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способствует развитию сельского хозяйства через улучшение разведения и защиты животных.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повышают экологическое сознание и стимулируют заботу о природе в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зоологии для гармонии природы и человека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помогает глубже понять разнообразие животного мира и сохранять экологический баланс, обеспечивая развитие медицины, сельского хозяйства и формирование бережного отношения к природе.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2026-05-08T20:20:36Z</dcterms:created>
  <dcterms:modified xsi:type="dcterms:W3CDTF">2026-05-08T20:20:36Z</dcterms:modified>
</cp:coreProperties>
</file>