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Our school yearbook: главная тема урока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альбом, события года, подписи к фото и слова о памяти.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Yearbook: школьная память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Yearbook — это альбом о жизни школы за учебный год: фотографии, короткие тексты и подписи. Он сохраняет лица одноклассников, учителей, события, достижения и самые важные школьные моменты для будущих воспоминаний.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школьного альбома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yearbook, class photo, caption, memory, event, club, sports team, teacher и classmates помогают говорить о школьной жизни точно и понятно. Они часто встречаются в подписях и коротких текстах.
</a:t>
            </a:r>
            <a:endParaRPr lang="en-US" sz="2139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to take a photo, to write a caption, to remember, to celebrate, to join a club и to win a competition показывают, что именно происходило и как об этом рассказать.
</a:t>
            </a:r>
            <a:endParaRPr lang="en-US" sz="2395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учебного года
</a:t>
            </a:r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graduation, farewell и achievement часто появляются на финальных страницах альбома. Они помогают описать прощание с классом, успехи учеников и важные итоги учебного года.
</a:t>
            </a:r>
            <a:endParaRPr lang="en-US" sz="2266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фото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funny, memorable, successful, exciting, friendly и special делают текст живым. С их помощью легко показать настроение фотографии, настроение класса и значимость события.
</a:t>
            </a:r>
            <a:endParaRPr lang="en-US" sz="2222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альбома
</a:t>
            </a:r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объединяются в короткие фразы о школьной жизни: фото, подпись, событие, память и результат. Так ученикам проще составлять понятные captions и мини-истории на английском.
</a:t>
            </a:r>
            <a:endParaRPr lang="en-US" sz="22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yearbook: что обычно размещается на первой странице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обложке обычно указывают название школы и учебный год. Это сразу показывает, к какому классу и периоду относится альбом, и делает его официальным и узнаваемым.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 эмблему школы, общий снимок класса или школы, а также цвета учебного заведения. Такие детали создают единый стиль и помогают быстро понять тему издания.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школьной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странице могут появляться книги, тетради, выпускные символы и знаки дружбы. Они подчеркивают, что yearbook связан не только с уроками, но и с общими впечатлениями.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обложки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 обложке видны улыбающиеся ученики, школьное здание и яркий девиз класса. Такая композиция делает альбом дружелюбным, праздничным и запоминающимся для читателя.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создается школьный альбом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yearbook: от идеи до публикации.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yearbook и их содержание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помогает показать отдельную сторону школьной жизни и использовать нужную лексику.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дополняют друг друга и делают альбом понятным как по содержанию, так и по языку.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Unit 7: Our school yearbook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материалов показывает, что альбом собирает не один праздник, а разные стороны жизни класса в течение года.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повседневные дела и события, потому что именно они создают полную картину учебного года.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попадают в школьный альбом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распределения материалов для yearbook, 2025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как источник описаний на английском языке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кадре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помогают описывать учеников, учителей и группы. Подходят выражения are standing, are smiling и are holding books, если нужно показать, кто находится на снимке и что он делает.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снимков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yearbook часто используют group photos, portraits и candid shots. Такие фотографии помогают показать и официальную сторону школьной жизни, и более живые, естественные моменты.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события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становится понятнее, если указать, где он сделан: в классе, в музее, в спортзале или на экскурсии. Место помогает связать фото с конкретным событием.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во времени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фото есть дата и название мероприятия, его легче вспомнить позже. Это особенно важно для школьного альбома, где каждый снимок должен сохранить точный контекст.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фотографиям: короткий текст и точная информация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caption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подпись отвечает на вопросы who, where, when и what happened. Она сразу объясняет, кто изображён на фото, где это было и какое событие произошло.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 ясная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уровня лучше выбирать короткие фразы без лишних деталей. Название события, дата и место уже делают подпись понятной и аккуратной.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альбома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простые варианты: Our class at the museum, Science Week, March 2025, A great day with friends. Такие подписи звучат естественно и легко читаются.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подпись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Caption помогает понять фотографию даже через много лет. Без неё снимок может потерять смысл, а с ней становится частью общей истории класса и учебного года.
</a:t>
            </a:r>
            <a:endParaRPr lang="en-US" sz="24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школьных событиях в прошедшем времени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yearbook чаще всего нужен Past Simple, потому что он описывает завершившиеся события. Эта форма помогает говорить о школьных делах ясно, точно и по делу.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Связывайте событие и дату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особенно удобно рядом с датой или названием мероприятия. Так фотография получает точный контекст, а текст выглядит убедительно и логично.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 ключевые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visited, played, won, celebrated, helped, learned, made и took part. Эти формы часто встречаются в рассказах о поездках, соревнованиях и праздниках.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Стройте 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модели вроде The class visited a museum или Students won a sports match. Такие предложения легко понять и использовать в подписи к фотографии.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помогает сообщить, что уже произошло: мы celebrated Teachers’ Day, the club organized a performance. Это делает запись в альбоме законченной и конкретной.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чаще выбирают страницы, где можно увидеть знакомые лица, движение и живые моменты школьной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фотографии класса, а неформальные события и поездки тоже важны, потому что они делают альбом живым и личным.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страницы ученики считают самыми интересными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учеников 9 класса, данные презентации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подписей и коротких текстов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хорошем году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had a great year. Такая фраза подходит для вступления к странице и сразу задаёт тёплый, дружелюбный тон, не перегружая текст лишними словами.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ярком дне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was one of our best days. Фраза помогает выделить особенно удачное событие, например экскурсию, праздник или школьное соревнование, и звучит естественно по-английски.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командной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team worked hard. Подпись подчёркивает усилия класса, спортивной команды или кружка и показывает, что успех был достигнут общими стараниями.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never forget this moment. Эта короткая фраза хорошо подходит для финальных страниц, где важно передать ценность воспоминания и сильные эмоции.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Proud of our class. Такая подпись звучит просто, но выражает уважение, поддержку и гордость за одноклассников, поэтому её часто используют в yearbook.
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текста для yearbook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редактирования подписей перед публикацией школьного альбома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и цифровой yearbook: сравнение форматов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сохраняют школьные воспоминания, но отличаются способом использования и возможностями оформления.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альбом более традиционный, а цифровой даёт больше гибкости и мультимедийных возможностей.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по материалам презентации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страниц и единый стиль оформления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шрифтов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одинаковые шрифты для заголовков и текста на всех страницах. Это помогает быстро ориентироваться в альбоме и делает его аккуратным и цельным.
</a:t>
            </a:r>
            <a:endParaRPr lang="en-US" sz="2519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Размещайте заголовки, фото и подписи в похожих местах на каждой странице. Тогда yearbook выглядит организованно, а читателю легче сравнивать разные разделы.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2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2–3 основные цвета и повторяйте их в оформлении разделов. Слишком яркая палитра мешает чтению и отвлекает от фотографий и подписей.
</a:t>
            </a:r>
            <a:endParaRPr lang="en-US" sz="249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чтобы текст хорошо читался на фоне снимков. Светлый или тёмный фон, рамки и декоративные элементы не должны закрывать важные детали фотографии.
</a:t>
            </a:r>
            <a:endParaRPr lang="en-US" sz="251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полях фотографии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финальных страницах часто появляются короткие подписи рядом с автографами друзей. Они делают альбом личным и помогают вспомнить, кто сидел рядом, смеялся вместе и поддерживал весь год. Такие записи особенно ценны спустя время.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от одноклассников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Good luck! или Keep in touch! звучат просто, но создают ощущение близости. В yearbook они работают как маленькие послания, которые сохраняют дружбу и настроение класса после окончания учебного года.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учителей и учеников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цитата может стать главным акцентом страницы и передать характер человека лучше длинного текста. Когда рядом есть фотография и подпись, альбом становится не только красивым, но и очень живым.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страницы yearbook: слова, которые остаются в памяти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 помогает связать фотографии с событиями, а короткие истории делают страницы понятнее и интереснее для чтения.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фактов и личных деталей добавлено, тем ценнее yearbook как источник воспоминаний о школьном году.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делают yearbook более содержательным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наполнения yearbook по материалам урока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9 класса через учебный год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старт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собирается после каникул, появляются первые общие фото и записи о начале учебного года. Эти кадры задают тон всему альбому.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итоги и 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рассказывают о победах, проектах и заметных успехах учеников. Альбом показывает, как класс работал вместе и чего добился.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зима: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yearbook попадают олимпиады, концерты, спортивные игры и экскурсии. Именно здесь появляются самые разные снимки и подписи с датами.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года: 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страницы собирают пожелания, автографы и тёплые фразы. Они превращают набор фотографий в цельную историю одного школьного года.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перед выпуском альбома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печатью или публикацией важно пройти по всем элементам yearbook и убедиться, что ничего не пропущено.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имён, дат и подписей делает альбом точным, а единая проверка обложки и фотографий завершает его оформление.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Контрольный список по материалам презентации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yearbook — важная тема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yearbook учит описывать школьную жизнь по-английски, писать короткие подписи и использовать Past Simple. Она помогает сохранить память о классе, друзьях и важных событиях.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2026-05-31T10:34:20Z</dcterms:created>
  <dcterms:modified xsi:type="dcterms:W3CDTF">2026-05-31T10:34:20Z</dcterms:modified>
</cp:coreProperties>
</file>