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Степанович Гумилёв: поэт Серебряного века, основатель акмеизма
</a:t>
            </a:r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действия, формы и трагической судьбы.
</a:t>
            </a:r>
            <a:endParaRPr lang="en-US" sz="265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выросла из кризиса символизма и поиска нового, более точного художественного языка. В петербургской среде формировались вкус к ясности, предметности и строгой форме стиха, ставшие основой его литературной позиции.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и литературный перелом начала XX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1886 — рождение в Кронштадте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родился 15 апреля 1886 года в портовом городе, где военная и морская атмосфера рано приучила его к образам дальних странствий и дисциплины.
</a:t>
            </a:r>
            <a:endParaRPr lang="en-US" sz="1261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чтение
</a:t>
            </a:r>
            <a:pPr algn="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он много читал русскую поэзию и французских символистов, постепенно вырабатывая интерес к музыкальности стиха, необычным образам и точной поэтической форме.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Царскосельская гимназия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гимназии стала решающим этапом: здесь сложился его литературный кругозор, укрепилось желание писать и оформился устойчивый интерес к слову как к искусству.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первые литературные впечатления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 как школа литературного взгляда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Гимназия, где слово становилось профессией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Царскосельская гимназия дала Гумилёву не только образование, но и живую среду литературного общения. Здесь он увидел, что поэзия требует не только вдохновения, но и дисциплины. Именно в таком окружении формировался его будущий интерес к мастерству стиха.
</a:t>
            </a:r>
            <a:endParaRPr lang="en-US" sz="86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Иннокентий Анненский рядом с учениками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33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Директором гимназии был Иннокентий Анненский — поэт, педагог и тонкий знаток литературы. Его присутствие делало учебную атмосферу особенно значимой для будущих писателей. Для визуального ряда уместны портреты Анненского и юного Гумилёва.
</a:t>
            </a:r>
            <a:endParaRPr lang="en-US" sz="924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Дореволюционное Царское Село в памяти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здания и спокойный уклад Царского Села вошли в культурную биографию Гумилёва как фон раннего самоопределения. Эта среда помогает представить, как из школьных впечатлений вырастал будущий поэт Серебряного века.
</a:t>
            </a:r>
            <a:endParaRPr lang="en-US" sz="8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Гумилёв начал в начале 1900-х годов, быстро заявив о себе как о поэте с ярко выраженным собственным голосом и тягой к героическому образу личности.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«Путь конквистадоров» вышел в 1905 году и сразу обозначил его главные темы: волю, странствие, цель и романтическую устремлённость к необычному миру.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замечали влияние старших поэтов, но уже тогда видели в нём автора с сильной индивидуальностью, для которого стихотворение — прежде всего форма дисциплины и выбора.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формирование поэтического имени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литературные поиски Гумилёва постоянно переплетались с жизненным опытом, поездками и историческими событиями.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творчество развиваются синхронно: каждый новый этап расширяет тематику и усиливает поэтическую позицию автора.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Н. С. Гумилёва; общепринятые биографические данные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Николая Гумилёва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возник как ответ на расплывчатость и неопределённость символизма, выдвинув требования ясности, точности и уважения к предметному миру.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важны плотная композиция, отточенное слово, выразительная деталь и дисциплина формы, а не мистическая недосказанность.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Гумилёва акмеизм проявился в чётком сюжете, собранном ритме и герое, который действует, выбирает и несёт ответственность за свой путь.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как литературная программа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мастерства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учило относиться к стихотворению как к тщательно выстроенной форме, где важны ритм, строфика, рифма и точность каждого слова.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«Цех поэтов» объединил авторов петербургской среды и стал местом профессионального разговора о стихе, а не только дружеского литературного общения.
</a:t>
            </a:r>
            <a:endParaRPr lang="en-US" sz="1378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поэтическая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работу объединения акмеизм получил чёткие контуры: интерес к предметности, ясности и художественной ответственности автора перед текстом.
</a:t>
            </a:r>
            <a:endParaRPr lang="en-US" sz="1351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укрепило авторитет Гумилёва как организатора литературной жизни и помогло сформировать представление о поэзии как о высоком ремесле.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сделал «Цех поэтов» для русской поэзии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в Африку, включая Абиссинию, дали Гумилёву живой материал для стихов и очерков. В его текстах появились точные географические названия, наблюдения путешественника и ощущение реального пространства.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впечатления усилили образ поэта-исследователя: он не только мечтает о дальних странах, но и описывает их как человек, увидевший мир собственными глазами.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 поэтическом мире Гумилёва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646219"/>
            <a:ext cx="3848986" cy="922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сборников помогает увидеть, как менялись темы, интонация и художественная зрелость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ранней романтической устремлённости поэт приходит к строгой и философски насыщенной поздней лирике.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Н. С. Гумилёва; литературоведческая традиция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сборники Гумилёва и их тематические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Гумилёва строятся как завершённый сюжет: в них есть движение, выбор и развязка. Лирический текст у него часто напоминает небольшую драму или путешествие с ясной внутренней логикой.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ритм обычно напряжён и энергичен: в строках заметна активность глаголов, чёткая интонация и стремление к формальной дисциплине. Это усиливает ощущение собранности и целеустремлённости.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внимательно относится к предметной детали: вещь, жест, пейзаж или звук становятся смысловыми опорами стихотворения. Благодаря этому образ мира у него выглядит конкретным и убедительным.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часто оказывается герой, который действует, рискует, принимает испытание и сохраняет верность долгу. Поэтому мотивы пути, боя и воли соединяются у Гумилёва с романтической самоотдачей.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поэтики Гумилёва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— брак и литературный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Гумилёва и Ахматовой стал заметным событием петербургской среды. Два ярких поэта вошли в общее культурное пространство, сохранив при этом собственные художественные голоса.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 — сложные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личная история была непростой, но именно на этом фоне оба поэта продолжали активно развиваться. Союз часто рассматривают как важную часть литературной жизни Серебряного 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1910-х — 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их имена стали восприниматься не только как семейная пара, но и как два самостоятельных символа эпохи. Этот союз помогает лучше понять драму русской литературы начала XX 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и Анна Ахматова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началом войны Гумилёв добровольно отправился на фронт и служил в кавалерии. Военный опыт сделал для него особенно значимыми понятия долга, мужества и личной ответственности.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Гумилёва воспринимается как предельная проверка характера и мировоззрения. Поэтому его поэзия этого времени звучит напряжённо, сурово и исторически осмысленно.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впечатления не остались только фактом биографии: они повлияли на образ лирического героя. В стихах усилились мотивы испытания, внутренней собранности и готовности к выбору.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в биографии и поэзии Гумилёва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у Гумилёва не существуют отдельно: они образуют единый мир, где жизненный опыт превращается в художественную программу. Особенно заметна связь странствия и самоиспытания.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преобладание мотивов движения, воли и внутреннего выбора. Они связывают его биографию с поэтической системой и придают лирике цельность.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стихотворений и сборников Н. С. Гумилёва по данным школьного литературоведческого обзора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поэзии Николая Гумилёва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«Огненный столп», вышедший в 1921 году, стал итогом позднего периода творчества. В нём особенно ясно звучат темы предела, духовной проверки и внутреннего напряжения.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стихотворения отличаются строгой композицией и предельно точным словом. Каждая деталь работает на смысл, а интонация становится более сосредоточенной и философски глубокой.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показывает зрелость Гумилёва как мастера формы. Его поэзия уже не только романтическая и героическая, но и рефлексивная, обращённая к итогам жизни и времени.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и сборник «Огненный столп»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гибель поэта в 1921 году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по материалам исторической биографии Н. С. Гумилёва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Гумилёва его имя долго сохранялось в эмигрантской печати, в кругу читателей и исследователей. Позднее оно вернулось в официальный литературный канон как часть наследия Серебряного века.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Гумилёва изучают в школе и университете как основателя акмеизма и автора поэзии высокой формы. Его биография и тексты присутствуют в музеях, изданиях и памятных культурных проектах.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Гумилёве в литературе и культуре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768" y="1767993"/>
            <a:ext cx="277579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путь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Гумилёва помогает увидеть, как человек принимает решения и несёт за них ответственность. Его герои не наблюдают жизнь со стороны, а проходят её как испытание.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и долг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важны стойкость, верность и готовность действовать. Это делает разговор о характере и гражданской позиции особенно наглядным и понятным для подростка.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показывает, что стихотворение создаётся не только вдохновением, но и трудом. Для школьника это хороший пример уважения к форме, ритму и точности выражения.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литературы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позволяет понять, как личная биография отражает эпоху. Через Гумилёва легче обсуждать Серебряный век, исторические перемены и цену культурного выбора.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Гумилёв важен для современного школьника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принципов Серебряного века по школьному курсу литературы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и другие поэты Серебряного века: различие художественных принципов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в одной эпохе сосуществовали разные поэтические системы и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занимает особое место между символистской неопределённостью и последующими новаторскими поисками, сохраняя ясность формы и силу личного тона.
</a:t>
            </a:r>
            <a:endParaRPr lang="en-US" sz="13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Гумилёв: поэт действия, формы и трагической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остаётся поэтом, который соединяет волю, точность формы и драму времени. Его творчество помогает увидеть Серебряный век как эпоху высоких художественных поисков и тяжёлых исторических испытаний.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2026-05-23T22:21:30Z</dcterms:created>
  <dcterms:modified xsi:type="dcterms:W3CDTF">2026-05-23T22:21:30Z</dcterms:modified>
</cp:coreProperties>
</file>