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источник общественных перемен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меняет не только производство, но и само общество.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меняет общество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экономика последовательно перестраивала труд, города и социальные ожидания. Понимание этой связи помогает увидеть, почему рост производства всегда сопровождался конфликтами, реформами и новыми требованиями к государству.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усиливал одни группы и ослаблял другие, поэтому перемены в экономике быстро становились общественными.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перемен: 5 этапов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идет от фабричной индустрии к сервисной экономике через кризисы и реформы.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презентации; периодизация истории Западной Европы XIX–XX веков.
</a:t>
            </a:r>
            <a:endParaRPr lang="en-US" sz="8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разрыв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ростом производства появились новые богатство, бедность и напряжение между владельцами фабрик и рабочими.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машина, уголь и затем электричество резко ускорили выпуск товаров и сделали фабрику центром экономики.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приток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переход из деревни в город изменил расселение людей и увеличил число наемных работников.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режим труда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стал длиннее, а труд — более однообразным, дисциплинированным и зависимым от ритма машины.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новая экономика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рождение рабочего класса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Городская теснота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привел к перенаселению, тесному жилью и санитарным проблемам, которые особенно остро ощущались в рабочих кварталах.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Фабричная дисциплина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формировался новый рабочий класс, привыкший к строгому распорядку, контролю времени и зависимости от заработка.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Коллективная защита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условия труда подтолкнули рабочих к объединению в профсоюзы, чтобы защищать зарплату, время отдыха и безопасность.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Первые реформы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Британии, а затем в Германии и Франции появились ограничения детского труда и первые трудовые нормы.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капитализм и индустриализация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 и финансы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и банки вытесняли мелких производителей, а управление капиталом становилось более сложным и профессиональным.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конкуренция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расширила рынки сбыта, а конкуренция между капиталом и трудом стала заметнее и жестче.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стандарт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продукции удешевила массовое производство, но усилила зависимость рабочих от крупных предприятий и конвейерной организации труда.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интеграция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связали регионы, ускорили перевозки и сделали национальные рынки гораздо более тесно связанными между собой.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производства к конфликту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расширение массового производства вело к росту социальной напряженности и политической мобилизации.
</a:t>
            </a:r>
            <a:endParaRPr lang="en-US" sz="10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Мобилизация ресурсов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 государство перераспределяло сырье, рабочую силу и транспорт, чтобы поддерживать армию и оборону.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ожидания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обстановке усиливался запрос на сильное государство, способное защитить людей от нового кризиса.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Последствия разрыва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общества сталкивались с дефицитом, инфляцией и безработицей, что подрывало доверие к стабильности.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Государственный контроль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и выпуск товаров все чаще регулировались сверху, а частный рынок уступал место планированию и контролю.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кризисы и мобилизационная экономика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вмешательству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начали вводить общественные работы и активнее вмешиваться в хозяйство, расширяя свою экономическую роль.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занятости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1929 года вызвал падение производства и массовую безработицу, особенно болезненно сказавшуюся на Германии и Великобритании.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доходам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зарплат и нестабильность усиливали тревогу семей, которые уже не могли рассчитывать на прежний уровень жизни.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напряжение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экономические трудности быстро переросли в политические столкновения и спор о том, как отвечать на кризис.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 реакция государства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рост сочетался с расширением социальных прав и массовым потреблением.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и welfare state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войны, тем заметнее укреплялись занятость, доходы и социальные гарантии.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презентации; хронологическая шкала 1945–1970-е годы.
</a:t>
            </a:r>
            <a:endParaRPr lang="en-US" sz="8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NHS в 1948 году стал символом нового социального контракта: здоровье, образование и базовая защита перестали быть привилегией немногих.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запуска NHS в Великобритании стал символом нового социального контракта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NHS, official history of the National Health Service, 1948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шок 1973 года резко повысил издержки и ускорил переход Западной Европы к более гибкой, сервисной экономике.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нефтяного кризиса ускорил переход к экономике услуг и финансов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OECD historical overview of the 1970s energy crisis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занятости от фабрик к услугам изменил и рынок труда, и городское пространство: выросла роль офисов, логистики и образования.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новая структура занятости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стал менее индустриальным и более квалифицированным; государство все чаще поддерживает переобучение и занятость в городских сервисных центрах.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раздела; Eurostat/OECD по структуре занятости в Европе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рабочего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XIX века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ткацкой фабрике в Манчестере день начинался затемно и заканчивался поздно вечером. Рядом со взрослыми работали дети, а шум станков, пыль и травмы были частью повседневности, которую почти никто не считал исключением.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экономике услуг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потомок того же рабочего чаще трудится в торговле, доставке или офисном сервисе. Ему нужны цифровые навыки, умение быстро переобучаться и готовность к гибкому графику, а не только физическая выносливость.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послевоенных десятилетий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рабочий в Бирмингеме уже мог рассчитывать на оплачиваемый отпуск, профсоюзную защиту и более предсказуемую зарплату. Его жизнь становилась менее опасной, но по-прежнему зависела от темпов промышленного роста и конъюнктуры рынка.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технологии как двигатель перемен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дисциплина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базовая грамотность нужна была прежде всего для фабричной дисциплины: читать инструкции, считать зарплату и подчиняться расписанию. Школа начинала формировать не только знания, но и привычку к порядку.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массовая школа и университеты подготовили инженеров, техников и служащих для растущей индустрии и администрации. Образование стало главным каналом социальной мобильности для семей рабочих и среднего класса.
</a:t>
            </a:r>
            <a:endParaRPr lang="en-US" sz="862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1970-х годов знания стали быстро устаревать, а профессии — меняться вместе с технологиями. Поэтому университеты и колледжи дополнились курсами повышения квалификации и программами переподготовки.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адаптации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экономике важны уже не только дипломы, но и способность учиться всю жизнь. Это делает образование частью экономической адаптации, а не только этапом юности.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меняли не только заводы, но и ритм дома: новости приходили быстрее, покупки становились массовыми, а бытовая техника сокращала домашний труд и расстояния между людьми.
</a:t>
            </a:r>
            <a:endParaRPr lang="en-US" sz="113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повседневной жизни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технологическая волна ускоряла обмен информацией и делала европейские общества теснее связаны между собой, даже если ее влияние сначала ощущалось неравномерно.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Britannica; Encyclopaedia of the History of Science, Technology, and Medicine; общепринятые исторические даты распространения технологий
</a:t>
            </a:r>
            <a:endParaRPr lang="en-US" sz="8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голос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добивались не только роста зарплат, но и права на безопасные условия труда. Они превращали разрозненных работников в коллектив, способный влиять на правила на предприятии и в отрасли.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XX века профсоюзное влияние ослабло из-за деиндустриализации и роста сферы услуг. Однако вопросы занятости, гибких контрактов и защиты мигрантов остались в центре трудовых споров.
</a:t>
            </a:r>
            <a:endParaRPr lang="en-US" sz="866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компромисс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переговоры между бизнесом, профсоюзами и государством помогли смягчить конфликты. Взамен на стабильность наемные работники получали социальные гарантии и более предсказуемые условия занятости.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 новых условиях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профсоюзы по-прежнему напоминают, что рынок труда не должен сводиться только к эффективности. Их задача — напоминать о правах человека, рисках труда и справедливом распределении выгод роста.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отношения и роль профсоюзов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кормильца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индустриальную эпоху доход семьи чаще зависел от заработка мужчины, работавшего на фабрике или в мастерской. Такая модель определяла быт, семейный бюджет и ожидания от женской роли.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нормы общества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занятости не устранило неравенство, но сделало его более заметным и обсуждаемым. Гендерные роли стали восприниматься не как данность, а как результат социальных и экономических условий.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оплата и семья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1970-х годов борьба за равную оплату труда стала частью общественной повестки. Одновременно обсуждались декрет, доступность детских учреждений и возможность совмещать работу с семьей.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сферу услуг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сферы услуг женщины чаще занимали места в офисах, школах, больницах и магазинах. Это расширяло экономическую самостоятельность и постепенно меняло представления о «женской» работе.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роли и рынок труда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по-разному менял городское пространство: сначала вокруг фабрик, затем вокруг дорог, офисов и торговых центров. Вместе с удобствами росла и пространственная сегрегация.
</a:t>
            </a:r>
            <a:endParaRPr lang="en-US" sz="1144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потребление и неравенство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повышала уровень потребления и мобильность, но одновременно закрепляла различия между центрами благополучия и периферийными районами.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раздела; Eurostat и исторические исследования европейской урбанизации
</a:t>
            </a:r>
            <a:endParaRPr lang="en-US" sz="8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сила общественных перемен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Западной Европы показывает: экономика меняет не только производство, но и то, как люди живут, учатся, работают и защищают свои права. Именно поэтому социальные последствия роста так же важны, как и его цифры.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2026-07-26T01:46:27Z</dcterms:created>
  <dcterms:modified xsi:type="dcterms:W3CDTF">2026-07-26T01:46:27Z</dcterms:modified>
</cp:coreProperties>
</file>