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о смерти князя Олега: легенда и её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князе Олеге, предсказании волхва и роковой смерти: судьба побеждает страх и силу.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правил в Киеве с 882 года и укреплял власть на Руси. В 907 году летопись связывает его имя с походом на Константинополь и важной победой. Сказание о смерти возникло позже, объединив факты и народное предание.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и историческая основа сказания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+ рассказ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входит в летописные произведения, где рядом с историей звучат легенды и поучительные эпизоды. Это помогает читателю понимать не только «что было», но и «как к этому относиться».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пророчества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традиции необычные случаи и предсказания объясняли события через скрытый смысл. В сказании волхв задаёт главный вопрос: можно ли избежать того, что уже объявлено судьбой?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судьбе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мысль о трудности изменить предначертанное. События становятся уроком: даже сильный человек зависит от того, что нельзя предугадать полностью.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сказания в древнерусской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показан как правитель, который добивается результата и держит власть в своих руках. Дружина, оружие и уверенная поза создают впечатление силы. В иллюстрации важно передать не только походы, но и внутреннюю собранность князя.
</a:t>
            </a:r>
            <a:endParaRPr lang="en-US" sz="84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Князь-воин и дипломат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связывает Олега с воинской славой и организованностью. Он умеет действовать так, чтобы решения вели к победам. Даже когда появляется пророчество, образ князя остаётся «деловым» — он пытается руководить событиями.
</a:t>
            </a:r>
            <a:endParaRPr lang="en-US" sz="86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Успех, подтверждённый действием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подчеркнуть эпоху ранней Руси, художники часто изображают Олега в доспехах и на фоне оружейной и военной атрибутики. Конь и пространство вокруг напоминают о мире, где власть выражается через силу, ответственность и дисциплину дружины.
</a:t>
            </a:r>
            <a:endParaRPr lang="en-US" sz="80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 древнерусской обстановке
</a:t>
            </a:r>
            <a:endParaRPr lang="en-US" sz="1322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Олега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 предупреждает Олега: смерть придёт от его любимого коня. Предсказание становится центром сказания и сразу вызывает тревогу, меняя настроение всей истории.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появляется ощущение неизбежности. Олег стремится избежать опасности, но само желание «отвернуть беду» показывает, насколько сильна власть рока над человеком.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пророчество превращает обычную заботу о безопасности в борьбу с неизвестным. Сюжет проверяет, сможет ли мудрость и сила защитить того, кому уже назван конец.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волхва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трагический сюжет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пророчества к развязке в логической последовательности эпизодов.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верит предупреждению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воспринимает пророчество как реальную угрозу. Поэтому поступок начинается не с паники, а с осторожности: он старается действовать так, как велит страх перед предсказанным финалом.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отводит риск подальше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Коня уводят от князя, чтобы опасность не оказалась рядом. В сказании это выглядит как попытка «перехитрить» судьбу, но решение всё равно не отменяет рок.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 отменяет неизвестность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показывает: даже мудрый и сильный правитель ограничен. Власть Олега распространяется на людей и события, но не всегда на то, что заранее обозначено судьбой.
</a:t>
            </a:r>
            <a:endParaRPr lang="en-US" sz="1487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Олег расстаётся с конём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культуре конь связан с верностью, силой и боевой жизнью князя. Поэтому любимый конь в сказании — не просто животное, а часть образа правителя и его удачи.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пророчество прикрепляется именно к коню, он превращается в символ печальной неизбежности. Даже после смерти кости и череп напоминают: надежда может быть обманута, а беда приближается незаметно.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в сказании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приезжает туда, где лежат кости коня, и вспоминает слова волхва. В этот момент он будто проверяет свою догадку: ведь конь давно не рядом с ним.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считает, что сумел обмануть предсказание. Его уверенность звучит как попытка доказать, что разум и осторожные решения способны разорвать цепочку рока.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сюжет резко меняется: из черепа выползает змея. Внезапность подчёркивает, что опасность была не там, где её ожидали, и потому не могла быть «отменена» заранее.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Жаление становится окончательным подтверждением пророчества. Так финал связывает два мира — воинский быт и смертельную угрозу — и делает историю особенно запоминающейся.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у костей коня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схема по тексту «Сказания о смерти князя Олега» в составе «Повести временных лет»; точные количественные доли не приводятся в источнике.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сказания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смысловая доля — у судьбы и предсказания: именно они задают направление всем эпизодам и финал.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мотивов показывает: власть и осторожность Олега не отменяют рок. Страх растёт не из слабости, а из столкновения с непредсказуемым.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в сказании — образ скрытой угрозы: она появляется неожиданно, когда кажется, что опасность уже миновала, и завершает сюжет трагедией.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внезапная атака из «мертвого» черепа превращает предсказание в неотвратимый приговор.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(сказание о смерти князя Олега)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367" y="1497250"/>
            <a:ext cx="3880416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текста работают на драму: они удерживают внимание, связывают детали с судьбой и делают развязку максимально впечатляющей.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напряжения, символов и резкой развязки заставляет читателя почувствовать: человек может действовать, но не отменить предопределённое.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приёмов по тексту сказания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сказания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торжественность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просто и официально: повествователь редко украшает фразами. Благодаря этому события воспринимаются как «запись памяти», а легенда — как часть общего исторического сказания.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Лаконичность с «точными» 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почти не растягивает объяснения, но тщательно выделяет ключевые предметы. Конь, кости, череп и змея названы так, что каждый из них начинает работать как знак, приближающий финал.
</a:t>
            </a:r>
            <a:endParaRPr lang="en-US" sz="1583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ведёт к главной идее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не просто описываются, а связываются с предсказанием. Когда детали возвращаются в нужный момент, читатель понимает: судьба исполняет себя через случайные, на первый взгляд, мелочи.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Поучительный тон без морализаторства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будто предоставляет смысл читателю. Вместо длинных выводов остаётся ощущение урока: уверенность в собственной правоте оказывается хрупкой, а неизвестное неожиданно «проверяет» человека.
</a:t>
            </a:r>
            <a:endParaRPr lang="en-US" sz="1459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летописца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этап: правление и известность Олега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Олега связано с укреплением власти и заметными для летописца событиями. Историческая память сохраняет фигуру князя, но точные детали жизни могли быть различны в традиции.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рождение сказания о роковой смерти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складывается позже и соединяет реальные сведения с народным преданием. Поэтому в нём важнее не только «что случилось», но и «как это объясняется» через знаки и пророчества.
</a:t>
            </a:r>
            <a:endParaRPr lang="en-US" sz="1109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образ: змея из черепа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смерть ярко и запоминающе: опасность приходит неожиданно, из того, что должно быть окончательно завершено. Так предсказание становится художественным смыслом истории.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легенда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по тексту «Повести временных лет» (условная схема)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противопоставляет сказание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«научные доли», а карта смыслов: сюжет держится на столкновении попытки управлять будущим и неизбежности предначертанного.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герой уверен в собственной защите, тем резче проявляется главный вывод: предсказание перестраивает даже самые разумные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о Олеге в русской культуре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древний сюжет звучит торжественно и очень зримо: появляется мотив вещего знания и ожидания беды. Читатель словно видит, как слова пророчества меняют спокойствие на тревогу — а финал становится особенно сильным.
</a:t>
            </a:r>
            <a:endParaRPr lang="en-US" sz="622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вещем Олеге»: легенда стала поэтическим образом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строят композиции вокруг трёх фигур: князя, старца-волхва и коня. Конь здесь — не просто животное, а символ обещания и верности, которое позже оборачивается страшной неожиданностью. Такая образность делает сказание «видимым».
</a:t>
            </a:r>
            <a:endParaRPr lang="en-US" sz="56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волхв и конь: сцены для живописного воображения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короткое, но наполнено резкими поворотами: пророчество, разлука с конём, возвращение к костям и внезапная атака. Из-за этого в книжных разворотах легко передать драму через жесты, взгляды и один решающий момент финала.
</a:t>
            </a:r>
            <a:endParaRPr lang="en-US" sz="587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так подходит для иллюстраций
</a:t>
            </a:r>
            <a:endParaRPr lang="en-US" sz="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заставляет задуматься о выборе: как поступать, когда есть предсказание и неизвестность. Олег действует осторожно, но последствия всё равно оказываются сложнее ожиданий.
</a:t>
            </a:r>
            <a:endParaRPr lang="en-US" sz="1231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говорит и об ответственности: человек отвечает за решения, которые принимает сегодня, даже если исход кажется неизбежным. Легенда показывает границу между контролем и судьбой.
</a:t>
            </a:r>
            <a:endParaRPr lang="en-US" sz="129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работает как «урок в действии»: читатель быстро проходит путь от уверенности к тревоге и к трагическому финалу. Так легче запомнить главный смысл истории.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 делает текст живым: финал не повторяет предупреждение буквально, а исполняет его через неожиданный образ. Поэтому история остаётся яркой и обсуждаемой.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сказание читают и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86119"/>
            <a:ext cx="4063200" cy="2258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 разницу между хроникой, где важна память о событиях, и литературной обработкой, где на первый план выходят образность и эмоции.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стремится к точности и собранности, а художественная версия усиливает чувства читателя. Отсюда и разная степень «театральности» сцен.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текста летописи и поэтического пересказа (по общему принципу изложения)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текст и художественный пересказ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соединяет 3 слоя смысла: напоминание о прошлом, урок о границах возможностей и сильный образ, который запоминается надолго.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смысловые опоры — историческая память, поучение и художественный образ — вместе удерживают главную идею текста.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содержания сказания (обобщение по тексту и его художественной функции)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о смерти князя Олега сохраняет историческую память и показывает древнее понимание мира: судьба, власть, страх перед неизвестным и неотвратимость конца. Короткая история и символы делают текст значимым на уроках литературы в 6 классе.
</a:t>
            </a:r>
            <a:endParaRPr lang="en-US" sz="1675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сказание важно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2026-05-15T04:06:10Z</dcterms:created>
  <dcterms:modified xsi:type="dcterms:W3CDTF">2026-05-15T04:06:10Z</dcterms:modified>
</cp:coreProperties>
</file>