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Введём главное правило синтаксиса: одна мысль и одна основа.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5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узнавать простое предложение помогает читать, писать и проверять свои фразы. На этом материале ученики учатся находить основу, различать интонацию и правильно ставить знаки конца предложения.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найти все главные члены, а уже потом смотреть на остальные слова. Второстепенные члены не делают предложение сложным.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простого предложения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узнаётся по одной грамматической основе. В ней может быть и подлежащее со сказуемым, и только один главный член, если предложение односоставное.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фразе можно выделить две грамматические основы, перед нами уже не простое, а сложное предложение. Это главный ориентир при разборе.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 сложное предложение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различие между двумя типами предложений.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грамматическая основа указывает на простое предложение, две основы — на сложное.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показывают, о ком говорится и что об этом сообщается.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члена образуют основу двусоставного предложения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простое предложение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синтаксического разбора в 5 классе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в примерах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или о чём говорится в предложении. Обычно оно отвечает на вопросы кто? что? и помогает понять, к чему относится сообщение.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подлежащее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показывает действие или состояние подлежащего. В примерах «Мальчик читает» и «Птицы улетели» именно сказуемое завершает основную мысль.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сообщает сказуемое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уточняет признак предмета и отвечает на вопросы какой? чей? Оно делает описание точнее: интересную книгу, зелёный лес.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связано с действием и отвечает на вопросы кого? что? Оно помогает понять, на что направлено действие: читать книгу, видеть друга.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показывает, где, когда, как или почему происходит действие. Такие слова делают высказывание живым и конкретным: очень быстро, в зелёном лесу.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члены не входят в грамматическую основу. Однако без них предложение часто звучит слишком обобщённо и теряет точность.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и второстепенные члены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типичное распределение элементов в учебных предложениях и показывает их роль в разборе.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занимают центральное место, а второстепенные члены чаще используются для уточнения смысла.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 основе типовых школьных примеров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8819" y="2766113"/>
            <a:ext cx="403688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8850" y="552075"/>
            <a:ext cx="484425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цели высказывания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Сообщают о факте, событии или явлении. Обычно в конце ставится точка. Пример: «Наступила осень».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вопрос и побуждают узнать информацию. В конце ставится вопросительный знак. Пример: «Когда начнётся урок?»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Выражают просьбу, совет, приказ или приглашение к действию. В конце может стоять точка или восклицательный 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и невосклицательные предложения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произносятся с усиленной интонацией и помогают передать радость, удивление, тревогу или призыв. В конце обычно ставится восклицательный знак.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иногда можно оформить по-разному: интонация меняется, а содержание остаётся прежним. Именно поэтому важно слушать не только слова, но и звучание предложения.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предложения звучат спокойно и сообщают факт без особого эмоционального напряжения. Их можно встретить в описаниях, сообщениях и объяснениях.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простых предложений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цель высказывания и интонация помогают определить вид простого предложения.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предложения определяется смыслом и интонацией, а знак в конце помогает быстро его распознать.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857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8300" y="3384151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и двусоставные предложения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27613" y="1759850"/>
            <a:ext cx="31056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078575" y="2361325"/>
            <a:ext cx="375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только один главный член, но мысль остаётся ясной и завершённой. Такие предложения часто встречаются в описании природы, коротких сообщениях и заголовках.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17338" y="3333926"/>
            <a:ext cx="31056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предложения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68300" y="3935401"/>
            <a:ext cx="375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есть и подлежащее, и сказуемое, поэтому грамматическая основа выражена полностью. Они наиболее привычны для обычной речи и учебных примеров.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односоставное предложение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состав предложения и не спутать односоставное предложение с двусоставным.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предложения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неполном предложении один из членов пропущен, но его легко восстановить по ситуации или соседним репликам. Особенно часто такие конструкции встречаются в живом диалоге.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предложение содержит все необходимые члены, чтобы смысл был понятен без догадок. Оно звучит завершённо и подходит для обычного сообщения, описания или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простом предложении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порядок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часто называют того, о ком говорят, а затем сообщают действие: Мама купила книгу.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слов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 менять местами, не разрушая смысл: Книгу купила мама. Информация остаётся понятной.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главного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порядка слов можно подчеркнуть важное слово и изменить оттенок высказывания, не меняя основную мысль.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простом предложении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помогают увидеть границу мысли и правильно прочитать предложение вслух.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учебных примерах встречаются точка и запятая, а остальные знаки зависят от цели высказывания и интонации.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простого предложения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простого предложения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неверно находят грамматическую основу: путают подлежащее с второстепенным членом или не замечают сказуемое, из-за чего разбор получается неточным.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забывают о знаках препинания. Важно учитывать конец предложения, а также запятые при обращении и однородных членах.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смешивают простое и сложное предложение. Чтобы не ошибиться, нужно посчитать грамматические основы и проверить, одна их или несколько.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обращают внимания на интонацию и цель высказывания. Из-за этого можно неправильно определить вид предложения и его характеристику.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разбора простого предложения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ничего не пропустить и дать точную характеристику предложения.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по шагам, проще определить тип предложения, его строение и нужные знаки препинания.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синтаксического разбора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простом предложении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легко узнать по одной грамматической основе. Оно помогает ясно выражать мысль, точно читать текст и правильно ставить знаки препинания в разных речевых ситуациях.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2026-05-22T11:26:19Z</dcterms:created>
  <dcterms:modified xsi:type="dcterms:W3CDTF">2026-05-22T11:26:19Z</dcterms:modified>
</cp:coreProperties>
</file>