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наследственные болезни человека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— связанные с генетическими мутациями патологии.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 важность изучения наследственных заболеваний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упоминаний в античности до молекулярной генетики сегодня — изучение наследственных болезней прошло долгий путь, открыв новые методы диагностики и терапии, а также возможности генетического консультирования и профилактики.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наследственных болезней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вызываются изменениями в генах, хромосомах или митохондриальной ДНК, влияющими на функцию клеток и органов.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от врождённых патологий, причиной которых являются внешние воздействия на эмбрион в период развития.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приводят к ошибкам в молекулах белков и других компонентов, что нарушает нормальное функционирование организма.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наследственных заболеваний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 обусловлены мутациями в одном гене, например, фенилкетонурия с нарушением обмена веществ.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заболевания связаны с изменением числа или структуры хромосом, например, синдром Дауна.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болезни наследуются по материнской линии и влияют на энергетический обмен.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Мультифакторные болезни формируются под действием множества генов и внешних факторов, как при диабете 2 типа.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наследственных заболеваний по группам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 преобладают благодаря множеству известных генетических дефектов на молекулярном уровне.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моногенных заболеваний обусловлена их разнообразием и обнаружением с помощью современных методов анализа.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2021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948" y="2611200"/>
            <a:ext cx="1970693" cy="208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63" y="2611200"/>
            <a:ext cx="1970693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499" y="2611200"/>
            <a:ext cx="1970693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1591" y="2611200"/>
            <a:ext cx="1970693" cy="20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передачи наследственных заболеваний
</a:t>
            </a:r>
            <a:endParaRPr lang="en-US" sz="1949" dirty="0"/>
          </a:p>
        </p:txBody>
      </p:sp>
      <p:sp>
        <p:nvSpPr>
          <p:cNvPr id="10" name="Text 1"/>
          <p:cNvSpPr txBox="1"/>
          <p:nvPr/>
        </p:nvSpPr>
        <p:spPr>
          <a:xfrm>
            <a:off x="2613687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Аутосомно-рецессивное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проявляется только при наличии двух мутантных аллелей, пример — муковисцидоз, поражающий дыхательную и пищеварительную системы.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0725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Аутосомно-доминантное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проявления заболевания достаточно одного мутантного аллеля, как при хорее Гентингтона, которое вызывает прогрессирующее поражение нервной системы.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638238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с X-хромосомой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гемофилия, при которой у мужчин наблюдаются нарушения свертываемости крови из-за мутаций в генах X-хромосомы.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636329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Митохондриальное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Передается по материнской линии, заболевание Лебера проявляется нарушениями зрения из-за мутаций в митохондриальной ДНК.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наследования моногенных болезней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определения риска и вероятности передачи по Менделевским законам.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болезни: причины возникновения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Нерасхождение хромосом при мейозе приводит к аномалиям числового характера, таким как трисомия или моносомия.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нарушения включают делеций, дупликации и транслокации, вызывающие комплексные нарушения развития.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Синдромы Дауна, Тёрнера и Клайнфельтера возникают из-за подобных числовых и структурных хромосомных изменений.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502978"/>
            <a:ext cx="8015700" cy="17917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моногенных заболеваний и их признаки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характерные заболевания, мутации и основные проявления, иллюстрирующие разнообразие патологии моногенных болезней.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 различаются по клинической симптоматике и степени тяжести, что требует индивидуального подхода к лечению.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OMIM, 2022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Дауна: эпидемиология и признаки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заболевания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встречается примерно в одном случае на 700 новорождённых, что требует повышения уровня пренатальной диагностики и поддержки семей.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синдрома характерны умственные нарушения разной степени, особые черты лица, слабый мышечный тонус, а также частые сердечные патологии.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Пренатальный скрининг включает анализ хромосомных аномалий с использованием современных неинвазивных тестов и инструментальных исследований.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анемия: особенности патогенеза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Заболеваемость выше всего у афроамериканцев и жителей субсахарской Африки, где носительство мутации связано с повышенной устойчивостью к малярии.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 обусловлена точечной мутацией в гене β-глобина (HBB), приводящей к изменению структуры гемоглобина и деформации эритроцитов в форму серпа.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Деформированные клетки вызывают закупорку сосудов, что приводит к ишемии тканей, некрозу и хронической гипоксии органов, ухудшая их функцию.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Гемофилия: особенности наследования и проявления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заболевание, сцепленное с X-хромосомой, поэтому преимущественно поражает мужчин, в то время как женщины чаще являются носителями.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болезни — мутации в генах факторов свертывания крови: F8 при гемофилии А и F9 при гемофилии В, нарушающие нормальный процесс коагуляции.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 проявляется частыми длительными кровотечениями, спонтанными гематомами и затяжными кровоизлияниями внутрь суставов и тканей.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гемартрозы приводят к повреждению суставов и ограничению подвижности, ухудшая качество жизни пациентов.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01513"/>
            <a:ext cx="3918900" cy="9797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Мультифакторные заболевания: генетика и внешние факторы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взаимосвязь генетической предрасположенности и окружающей среды при развитии мультифакторных заболеваний.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наследственных и экологических факторов критично для риска развития мультифакторных заболеваний.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Genetics, 2019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болезни: наследование и симптомы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проявления митохондриальных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симптомами являются мышечная слабость, неврологические расстройства и кардиомиопатии. Часто наблюдаются эпилепсия и задержки в развитии, что затрудняет диагностику.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митохондриальных заболеваний по материнской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 передаётся исключительно от матери, поскольку митохондрии сперматозоидов не участвуют в оплодотворении. Это определяет материнский тип наследования таких патологий.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митохондриальных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Лебера характеризуется наследственной оптической нейропатией, а MELAS-синдром вызывает митохондриальную энцефаломиопатию с мультисистемными поражениями.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наследственных болезней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методы, включая ПЦР и секвенирование, позволяют выявлять точные мутации в генах, что обеспечивает точную диагностику наследственных патологий.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тесты определяют активность ферментов, помогая выявить нарушения метаболических путей при некоторых наследственных болезнях.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Цитогенетические методы, такие как FISH, используются для обнаружения хромосомных аномалий и структурных перестроек в клетках больных.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диагностика включает амниоцентез и неинвазивные тесты по выявлению ДНК плода в крови матери для раннего выявления генетических дефектов.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консультирование: значение для семьи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междисциплинарная помощь снижает страхи и стигматизацию, улучшая психологическое состояние членов семьи и способствуя профилактике наследственных заболеваний.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помогает оценить риск наследования заболевания, даёт информированное понимание диагностических возможностей и поддерживает принятие решений о планировании семьи.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лечения и поддерживающей терапии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Симптоматическая терапия направлена на смягчение проявлений болезни и поддержание функций организма, зачастую включает коррекцию питания и медикаментозное лечение.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методы, как ограничение фенилаланина при фенилкетонурии и заместительная терапия ферментами или компонентами крови, улучшают качество жизни пациентов.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терапия, ныне экспериментальная, открывает перспективы исправления мутаций на молекулярном уровне с дальнейшим развитием клеточных технологий и персонализированной медицины.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психологические последствия для пациентов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часто ограничивают трудоспособность и социальную активность, вызывая изоляцию и снижение качества жизни пациентов.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Пациенты сталкиваются с дискриминацией и стигматизацией, что усугубляет психологическое состояние и затрудняет интеграцию в общество.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программ психологической поддержки и образовательных проектов способствует социальной адаптации и повышению самооценки больных.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721"/>
            <a:ext cx="4002600" cy="859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103597"/>
            <a:ext cx="4002600" cy="8599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2970380"/>
            <a:ext cx="4002600" cy="8599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50" y="3838220"/>
            <a:ext cx="4002600" cy="8599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генной инженерии и профилактики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4074" y="1367800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 помощью CRISPR/Cas9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позволяет точечно исправлять наследственные мутации, что открывает новые возможности для лечения моногенных заболеваний на молекулярном уровне.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64074" y="2249669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испытания генной 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исследования эффективности и безопасности генной терапии при таких болезнях, как муковисцидоз и серповидноклеточная анемия, демонстрируя многообещающие результаты.
</a:t>
            </a:r>
            <a:endParaRPr lang="en-US" sz="759" dirty="0"/>
          </a:p>
        </p:txBody>
      </p:sp>
      <p:sp>
        <p:nvSpPr>
          <p:cNvPr id="11" name="Text 3"/>
          <p:cNvSpPr txBox="1"/>
          <p:nvPr/>
        </p:nvSpPr>
        <p:spPr>
          <a:xfrm>
            <a:off x="564074" y="3116447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аспекты вмешательства в геном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Обсуждаются моральные и правовые вопросы, связанные с генной инженерией, в том числе риски непредсказуемых последствий и необходимость законодательного регулирования.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3950" y="3984281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профилактики наследственных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генной инженерии с пренатальной диагностикой способна значительно снизить распространённость тяжёлых наследственных патологий в будущем поколении.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 значение изучения наследственных болезней
</a:t>
            </a:r>
            <a:endParaRPr lang="en-US" sz="2303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генетических механизмов заболеваний способствует раннему выявлению, персонализированному лечению и улучшению качества жизни, формируя базу для развития современной медицины и социальной поддержки.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2026-05-10T01:59:24Z</dcterms:created>
  <dcterms:modified xsi:type="dcterms:W3CDTF">2026-05-10T01:59:24Z</dcterms:modified>
</cp:coreProperties>
</file>