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76150" y="1859100"/>
            <a:ext cx="6791700" cy="23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Умей предупреждать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привычки каждый день помогают оставаться бодрым и сильным.
</a:t>
            </a:r>
            <a:endParaRPr lang="en-US" sz="4800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320525"/>
            <a:ext cx="34698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проще не впустить
</a:t>
            </a:r>
            <a:endParaRPr lang="en-US" sz="2288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прячутся на руках, еде, предметах и в воздухе. Но простые привычки, сон, чистота и помощь взрослых помогают детям реже болеть и быстрее возвращаться к играм и учёбе.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профилактика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начинается с простых дел: мытья рук, чистой одежды и аккуратного поведения дома и в школе. Такие привычки уменьшают встречу с микробами каждый день.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и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прогулки, еда по расписанию и короткий отдых помогают организму не переутомляться. Когда тело не измотано, ему легче защищаться от болезней.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сила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зарядка и активные прогулки укрепляют мышцы, сердце и лёгкие. Ребёнок, который двигается регулярно, обычно чувствует себя бодрее и легче переносит нагрузки.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самочувствие ухудшилось, важно сразу сказать взрослым. Они помогут вовремя обратиться к врачу, отдохнуть и не пропустить начало болезни.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— сильная защита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на руках остаются пыль и микробы. Мытьё с мылом смывает их, чтобы они не попали в рот, нос или глаза.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едой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завтраком, обедом и ужином руки обязательно должны быть чистыми. Так микробы не попадут вместе с пищей внутрь организма.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туалета 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туалета, общения с животными или кашля руки нужно мыть особенно тщательно. Не забудь про ладони, пальцы и ногти — там микробы любят прятаться.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мыть руки сразу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личной гигиене для детей: действие — и сразу мытьё рук с мылом.
</a:t>
            </a:r>
            <a:endParaRPr lang="en-US" sz="1714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38550" y="1328100"/>
            <a:ext cx="517725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еда помогает не болеть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дают витамины, клетчатку и воду. Они помогают организму расти, работать бодро и лучше справляться с повседневной нагрузкой.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и хлеб
</a:t>
            </a:r>
            <a:pPr algn="ctr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Каши, хлеб и другие зерновые продукты дают энергию для учёбы, игр и прогулок. Без неё сил на активный день быстро не хватает.
</a:t>
            </a:r>
            <a:endParaRPr lang="en-US" sz="1439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для роста
</a:t>
            </a:r>
            <a:pPr algn="ctr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Рыба, мясо, яйца и молочные продукты помогают мышцам и костям становиться крепче. Это важно, когда ребёнок растёт и много двигается.
</a:t>
            </a:r>
            <a:endParaRPr lang="en-US" sz="1411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вместо лишнего сахара
</a:t>
            </a:r>
            <a:pPr algn="ctr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поддерживает работу тела и не даёт ему пересыхать. А слишком много сладких напитков и газировки может вредить зубам и не делает организм сильнее.
</a:t>
            </a:r>
            <a:endParaRPr lang="en-US" sz="120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отдых лечат усталость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64928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запас сил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организм отдыхает, а мозг и тело набираются сил. Если спать достаточно, легче просыпаться, учиться и меньше капризничать от усталости.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380134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темнота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полезно убрать яркий свет, шумные игры и лишние экраны. Спокойная обстановка помогает быстрее заснуть и лучше выспаться до утра.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383103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ложится и встаёт примерно в одно и то же время, организм привыкает к порядку. Такой режим помогает не переутомляться и реже болеть.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минут
</a:t>
            </a:r>
            <a:endParaRPr lang="en-US" sz="6378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активных игр или прогулок в день помогают детям быть бодрее и выносливее.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рекомендациям ВОЗ, детям полезно двигаться каждый день: это поддерживает сердце, лёгкие, мышцы и хорошее настроение.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(ВОЗ), рекомендации по физической активности детей 5–17 лет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защищают от опасных болезней
</a:t>
            </a:r>
            <a:endParaRPr lang="en-US" sz="2979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без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Прививка помогает организму заранее увидеть «тренировочного противника». После этого тело быстрее распознаёт настоящую инфекцию и лучше с ней справляется.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серьёзных инфекций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помогают уберечься от кори, гриппа и других опасных заболеваний. Это особенно важно, потому что некоторые инфекции передаются очень быстро.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вместе со 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делают по возрасту и по совету медицинских работников. Ребёнок не решает это сам: сначала всё обсуждают с родителями и врачом.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заразиться от кашля и чихания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помогают уменьшить число микробов в воздухе и на руках.
</a:t>
            </a:r>
            <a:endParaRPr lang="en-US" sz="1746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дом и чистый класс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Проветривай комнаты
</a:t>
            </a:r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помогает убрать духоту и уменьшить количество пыли в комнате и в классе. Когда окна открывают ненадолго и регулярно, дышать становится легче, а микробам труднее задержаться.
</a:t>
            </a:r>
            <a:endParaRPr lang="en-US" sz="1192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уборка
</a:t>
            </a:r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Протирание столов, подоконников и пола собирает грязь, которую не видно сразу. В чистом помещении меньше пыли на книгах, тетрадях и игрушках, а значит, меньше лишних раздражителей для организма.
</a:t>
            </a:r>
            <a:endParaRPr lang="en-US" sz="1184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вещи отдельно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должны быть свои полотенце, бутылка для воды и другие личные предметы. Так микробы не переходят от одного человека к другому через общие вещи, которыми пользуются каждый день.
</a:t>
            </a:r>
            <a:endParaRPr lang="en-US" sz="1131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рабочем 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парта, собранный рюкзак и убранный стол помогают не приносить грязь домой. Когда всё лежит на своих местах, проще поддерживать чистоту и быстрее находить нужные вещи.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Артём надевает шлем, яркую куртку и проверяет, сухая ли обувь. На велосипеде он едет спокойно и не спешит на поворотах. Так прогулка остаётся весёлой, а падения случаются гораздо реже.
</a:t>
            </a:r>
            <a:endParaRPr lang="en-US" sz="120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Велосипедный маршрут без сюрпризов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погода меняется, Лена выбирает шапку по сезону и непромокаемую обувь. После активной игры она не сидит на холодной земле и не снимает тёплую одежду слишком рано. Тело остаётся в тепле и работает лучше.
</a:t>
            </a:r>
            <a:endParaRPr lang="en-US" sz="120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во дворе без простуды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быть осторожным на улице и в спорте
</a:t>
            </a:r>
            <a:endParaRPr lang="en-US" sz="29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сразу сказать взрослым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первый знак
</a:t>
            </a:r>
            <a:pPr algn="ctr" indent="0" marL="0">
              <a:lnSpc>
                <a:spcPct val="100000"/>
              </a:lnSpc>
              <a:buNone/>
            </a:pPr>
            <a:r>
              <a:rPr lang="en-US" sz="101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поднялась температура, закружилась голова или начался сильный кашель, не нужно ждать, что всё пройдёт само.
</a:t>
            </a:r>
            <a:endParaRPr lang="en-US" sz="1011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 взрослому о боли, рвоте, слабости, сыпи или больном горле. Чем раньше узнают о симптомах, тем быстрее помогут.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сообщить дома или в школе
</a:t>
            </a:r>
            <a:endParaRPr lang="en-US" sz="1045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помощь и отдыхать
</a:t>
            </a:r>
            <a:pPr algn="ctr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решат, что делать дальше: дать отдых, обратиться к врачу или вызвать помощь. Самому лечиться детям нельзя.
</a:t>
            </a:r>
            <a:endParaRPr lang="en-US" sz="1052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терпеть болезнь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942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устаёт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продолжает учиться, бегать и играть с температурой или слабостью, телу становится труднее справляться. Сил тратится больше, а на выздоровление остаётся меньше.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6372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может затянуться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отдыхать и не пить достаточно тёплой жидкости, простая простуда или другое недомогание может длиться дольше. Организму нужен перерыв, чтобы спокойно восстановиться.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331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взрослых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помогут остановиться вовремя, измерить температуру и решить, нужен ли врач. Отдых, забота и спокойствие работают лучше, чем упрямое «я сам».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здорового дня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обычных дел, которые помогают ребёнку сохранять силы, чистоту и хороший сон каждый день.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светлом кабинете врач внимательно смотрит, как растёт и развивается ребёнок, и отвечает на вопросы родителей. Такой осмотр помогает заметить то, что самому трудно увидеть, даже если ничего не болит.
</a:t>
            </a:r>
            <a:endParaRPr lang="en-US" sz="1444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визит в кабинет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Медсестра готовит всё аккуратно и объясняет, зачем нужна прививка или обследование. Ребёнок выходит спокойнее, потому что рядом взрослые, которые умеют помочь и подсказать, как беречь здоровье дальше.
</a:t>
            </a:r>
            <a:endParaRPr lang="en-US" sz="141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Прививка и полезный совет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медсестры — друзья здоровья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Тревожные сигналы тела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тело стало горячим, это значит, что ему нужна помощь и отдых. Высокая температура — не время для шумных игр, лучше сразу позвать взрослого.
</a:t>
            </a:r>
            <a:endParaRPr lang="en-US" sz="13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 насморк
</a:t>
            </a:r>
            <a:pPr algn="ctr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Кашель, чихание и заложенный нос показывают, что организм борется с болезнью. Важно не скрывать такие признаки, а сообщить о них родителям или учителю.
</a:t>
            </a:r>
            <a:endParaRPr lang="en-US" sz="1311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в животе
</a:t>
            </a:r>
            <a:pPr algn="ctr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4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болит живот, не стоит терпеть и делать вид, что всё в порядке. Лучше спокойно сесть, отдохнуть и сказать взрослому, что именно беспокоит.
</a:t>
            </a:r>
            <a:endParaRPr lang="en-US" sz="144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усталость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только лежать и совсем нет сил, это не лень. Тело просит паузу, чтобы восстановиться, поэтому нужен отдых и помощь взрослых.
</a:t>
            </a:r>
            <a:endParaRPr lang="en-US" sz="133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команда — одна забота о здоровье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35775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дома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моют руки, проветривают комнату и убирают вещи на место, порядок становится привычным. Детям легче повторять хорошие действия, если взрослые делают так же.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35012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семейный стол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дома чаще выбирают кашу, овощи, фрукты и воду, организм получает то, что ему нужно. Совместный обед помогает запомнить: вкусное может быть ещё и полезным.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334237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игра во дворе или небольшая зарядка всей семьёй делают день бодрее. Вместе двигаться веселее, а хорошие привычки запоминаются почти сами собой.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на каждый день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762250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руки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улицы, туалета и перед едой руки нужно мыть с мылом. Это простое действие помогает убрать микробы, которые любят прятаться на ладонях и под ногтями.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69837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 воду и ешь полезное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телу работать правильно, а овощи, фрукты, каши, молочные продукты, рыба, мясо и яйца дают силы для роста, игр и учёбы.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63449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 и отдыхай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организм восстанавливается, а усталость уходит. Детям важно ложиться вовремя, чтобы утром просыпаться бодрыми и не зевать на всю школу.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Двигайся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бег, игры и зарядка укрепляют сердце, лёгкие и мышцы. Даже недолгая активность помогает настроению, а тело становится крепче и выносливее.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0850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Проветривай и говори 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нужен комнате, а помощь взрослых нужна тебе, если стало плохо. Прививки и своевременный разговор о самочувствии тоже защищают здоровье.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начинается с маленьких шагов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можно делать что-то полезное для своего тела: мыть руки, спать вовремя, двигаться и не молчать о плохом самочувствии. Из таких маленьких шагов и строится крепкое здоровье.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2026-05-26T03:27:33Z</dcterms:created>
  <dcterms:modified xsi:type="dcterms:W3CDTF">2026-05-26T03:27:33Z</dcterms:modified>
</cp:coreProperties>
</file>