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Nations and National Identity: What It Means to Belong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чувствуют связь со своей страной, языком и культурой.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376" y="1346100"/>
            <a:ext cx="3739448" cy="310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мы говорим о странах, языках, праздниках и людях по всему миру. Эта тема помогает уверенно использовать слова country, nationality, culture и flag, а также кратко рассказывать о себе и других странах.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Nations Matter in English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Nationality в школьном английском чаще означает гражданство или национальную принадлежность. В ответах о себе оно помогает сказать, к какой стране человек относится официально.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Nationality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 и country не всегда совпадают полностью по смыслу. Одна страна может включать несколько народов и культур, поэтому важно смотреть на контекст.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 — это признаки, по которым человек понимает, кто он и к какой группе принадлежит. Сюда входят язык, традиции, семья, опыт и личные ценности.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 связано не только с территорией, но и с народом, общей историей и культурой. Поэтому слово подчёркивает единство людей, а не только карту.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 — это страна или государство. Это слово называют, когда говорят о территории, столице, границах и жизни людей внутри одного государства.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Words: Nation, Country, Nationality, Identity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используются вместе, когда говорят о стране, её жителях и культуре.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связаны между собой и помогают описывать страну как место, народ и систему общих ценностей.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английского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for the Topic: English-Russian Comparison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флаг часто поднимают на торжественных событиях, спортивных матчах и школьных линейках. Он сразу показывает, какую страну представляет команда, школа или участники церемонии. На таком фоне национальные символы становятся особенно заметными и понятными.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на официальной церемонии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гимн и герб помогают людям почувствовать единство во время национальных праздников и важных событий. На школьных и спортивных мероприятиях они напоминают, что страна состоит из разных людей, но имеет общие знаки и традиции.
</a:t>
            </a:r>
            <a:endParaRPr lang="en-US" sz="987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символы объединяют людей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один из самых известных символов — Union Jack, а в США — Stars and Stripes. Эти изображения можно увидеть на зданиях, сувенирах и в праздничном оформлении улиц. Для многих людей они связаны с историей и гордостью страны.
</a:t>
            </a:r>
            <a:endParaRPr lang="en-US" sz="101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узнают сразу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Symbols in the United Kingdom and Other Countries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представления о стране накапливаются с детства и продолжают меняться дальше.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National Identity Is Formed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сохраняет сказки, песни, пословицы и книги, поэтому через него передаются история и опыт народа. Когда дети слышат знакомые выражения, они лучше чувствуют связь со своей культурой.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словах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люди используют два или больше языков в повседневной жизни. Это не разрушает национальную идентичность, а показывает, что культура может быть открытой и разнообразной.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 рядом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родного языка и изучение английского не противоречат друг другу. Наоборот, оба языка помогают человеку говорить о себе, понимать других людей и узнавать мир шире.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и английский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as a Part of National Identity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элементы чаще всего помогают людям почувствовать связь со своей страной и её культурой.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история дают самый сильный вклад, но остальные факторы поддерживают чувство принадлежности и делают его устойчивее.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теме национальной идентичности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Shapes Belonging Most Strongly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памятники и памятные места помогают увидеть прошлое не только в книгах. Они делают историю более наглядной и помогают младшим школьникам лучше запоминать важные факты.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памятники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уроки, книги и рассказы учителей связывают отдельные события в общую картину. Благодаря этому дети понимают, почему определённые люди и события стали частью национальной памяти.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книги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сохраняет войны, реформы, открытия и культурные достижения. Именно они помогают понять, как страна менялась и почему некоторые даты особенно важны для её жителей.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событиях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heroes — это люди, которых вспоминают за смелость, знания, творчество или служение обществу. Среди них бывают писатели, учёные, правители, путешественники, спортсмены и солдаты.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которых помнят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History, Memory, and National Heroes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62075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часто видны в кухне и семейных привычках. За общим столом люди передают любимые рецепты, правила поведения и способы отмечать важные дни, которые становятся частью повседневной культуры.
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207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семейные привычки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504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заметна в приветствиях, вежливых словах и способах отмечать важные даты. Такие мелочи помогают понять, как люди живут вместе и что они считают нормой общения.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723504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общение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41596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игры, выходные и семейный досуг отражают национальные особенности. То, как люди проводят свободное время, часто связано с климатом, историей и привычками местного сообщества.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541594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отдых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7708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одежда, песни и танцы помогают сохранить особенности культуры. Через них люди выражают уважение к прошлому и делают традиции заметными на праздниках и школьных мероприятиях.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3847707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музыка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15397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хорошо известны Christmas, Halloween, Thanksgiving, St Patrick’s Day и national days. Эти праздники показывают, какие события и образы особенно важны для общества.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2153972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даты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Traditions, Holidays, and Everyday Culture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одной стране могут сосуществовать разные языки, религии и традиции.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часто объединяет несколько культур и способов жизни, поэтому национальная идентичность может быть многослойной.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атлас; материалы по географии и обществознанию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страны и культурное разнообразие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может говорить дома на одном языке, а в школе изучать английский. Это не ослабляет идентичность, а показывает, что языковой опыт человека может быть разным и богатым.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одновременно является гражданином страны, членом семьи, представителем своей этнической группы и личностью со своими интересами. Эти уровни identity не спорят друг с другом, а дополняют друг друга.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ролей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Civic identity связана с государством, его законами, правами и обязанностями. Человек чувствует себя частью страны как гражданин, даже если его семейные корни и язык отличаются от большинства.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принадлежность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Ethnic identity опирается на происхождение, родной язык, традиции и историю народа. Она помогает человеку понимать, откуда его семья, и какие культурные черты он унаследовал.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корни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о гражданской и этнической идентичности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чувство принадлежности превращается в конфликт, если исчезают уважение и равенство.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национальная гордость может стать проблемой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 — это слишком простое и часто неверное представление о людях из другой страны. Он может касаться характера, привычек, внешности или интересов и не учитывает реального человека.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стереотип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предубеждения могут привести к насмешкам, исключению из группы и ошибочным выводам. Тогда человек оценивается не по поступкам, а по принадлежности к национальности.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опасно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Prejudice — это предвзятое отношение, которое появляется ещё до личного знакомства. Из-за него человек заранее ожидает плохое или странное поведение и начинает судить несправедливо.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prejudice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способ — узнавать факты, задавать уважительные вопросы и знакомиться с людьми как с личностями. Реальное общение помогает увидеть, что представители одной страны очень разные.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 противостоять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предвзятость о национальностях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модель: самые ранние и устойчивые сведения обычно приходят из семьи и школы.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школа дают основу, а остальные источники расширяют взгляд и требуют проверки информации.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(условные значения)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узнают о своей стране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Самолёты, интернет и социальные сети сделали страны ближе друг к другу. Подросток может утром смотреть видео из другой страны, днём переписываться на английском, а вечером обсуждать школьный проект с одноклассниками из разных семей.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 становится ближе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постоянном обмене идеями люди хранят домашние традиции, любимые блюда, праздники и семейные привычки. Именно они напоминают, что глобальный мир не стирает identity, а делает её заметнее на фоне других культур.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своим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национальная идентичность живёт в глобальном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проекты, обменные программы и работа в парах учат слышать разные мнения. В таком общении подростки видят, что различия не мешают сотрудничеству и дружбе.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вместе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документальные фильмы и беседы с носителями языка расширяют кругозор, но важно сравнивать источники. Так формируется более точное и справедливое представление о странах.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свои выводы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истории, литературы и повседневной жизни других стран уменьшает недоразумения. Когда человек понимает контекст, ему легче не делать поспешных выводов о привычках и ценностях.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больше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Уважительные вопросы помогают узнавать новое без насмешек и давления. Вежливый тон показывает интерес к человеку, а не желание доказать, что одна культура лучше другой.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вежливо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людям уважать друг друга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556" y="1145300"/>
            <a:ext cx="464898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названия и обычаи различаются, но многие ценности остаются похожими.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помогают людям из разных стран находить взаимопонимание, даже если их традиции отличаются.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гражданскому воспитанию и школьной этике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встречаются во многих странах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и этническая идентичность могут существовать вместе. Ученик может гордиться своей страной, изучать English и при этом сохранять личные интересы и мечты.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вывод урока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identity часто сочетаются в одном человеке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идентичность становится сильнее с уважением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 строится на языке, истории, символах и традициях. Она помогает чувствовать принадлежность, а по-настоящему устойчивой становится тогда, когда сочетается с уважением к другим народам.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2026-05-30T21:26:57Z</dcterms:created>
  <dcterms:modified xsi:type="dcterms:W3CDTF">2026-05-30T21:26:57Z</dcterms:modified>
</cp:coreProperties>
</file>