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Науки о природе и их роль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о природе раскрывают устройство и законы окружающего мира, помогая человеку понять 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естественных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возникли в древности, развивались в Средневековье, и достигли расцвета благодаря ученым Нового времени, включая российских исследователей, внесших значимый вклад.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строение и функции растений, животных и микроорганизмов, раскрывая процессы жизни и развития. Это помогает понять взаимосвязи в природе.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биологические 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строения клетки, фотосинтеза и законов наследственности заложили основы современной биологии и дали толчок развитию медицины и сельского хозяйства.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Специализации в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изучает растения, зоология — животных, а микробиология — микроорганизмы. Экология исследует влияние живых существ на окружающую среду и их гармонию с ней.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её ключевые направления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— исследование движений и сил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объясняет природу движения, силу тяжести, свет, звук, электричество и магнетизм, раскрывая фундаментальные явления вокруг нас.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объясняют падение и движение тел, закон Архимеда — плавучесть, а электризация находит применение в повседневной жизни и технике.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химия изучает состав и свойства веществ, делится на органическую и неорганическую. Периодическая система Менделеева стала основой современного понимания элементов.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химия необходима для создания лекарств, бытовой химии и материалов, улучшающих качество жизни и технологический прогресс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— наука о веществах и реакциях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природных и климатических 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исследует рельеф, климат, моря и реки Земли, раскрывая особенности природных зон и влияния окружающей среды на жизнь человека.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исторические аспекты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география изучает расселение, города и культуру. Знаменитые открытия, например, карта мира и путешествия Колумба, расширили знания о планете.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познание Земли и её особенностей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— изучение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объекты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использует телескопы, спутники и зонды для изучения планет, звёзд и галактик, изучая процессы во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открытия и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Солнечной системы, запуск «Спутника-1» и полёты на Луну стали знаковыми событиями, расширившими горизонты знаний о космосе.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807368"/>
            <a:ext cx="4894200" cy="30876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исследований в естественных науках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науки применяют уникальные методы в зависимости от особенностей изучаемых объектов.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выбираются с учётом предмета изучения, обеспечивая точность и полноту научных данных.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естественнонаучному циклу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— создатель таблицы элементов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разработал периодическую систему, упорядочив элементы по свойствам и предсказав существование ещё не открытых веществ.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— основоположник теории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предложил объяснение развития живых организмов через естественный отбор, что резко изменило биологические науки.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— фундамент российской науки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внёс значительный вклад в физику и химию, изучая строение вещества и совершенствуя методы научного познания.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— основатель классической механики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законы движения и гравитации, а также впервые описал световой спектр, положив основу физики и оптики.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 и их открытия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источников по естественным наукам,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естественных наук в жизни и технологиях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каждой науки отражает её значимость в современных технологиях и повседневной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биология играют ключевую роль в развитии технологий и медицины, наука влияет на комфорт и безопасность людей.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роль науки в их решении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исследует загрязнение воздуха и водных ресурсов, что помогает создавать технологии очистки и минимизации вредных выбросов в окружающую среду.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разрабатывают методы восстановления лесов и защиты исчезающих видов, что сохраняет биологическое разнообразие и поддерживает устойчивость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направляют политику охраны природы и стимулируют внедрение альтернативных источников энергии для борьбы с изменением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— путь к новым открытиям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начинается с наблюдения явлений, затем выдвигается гипотеза, которая проверяется экспериментально. Результаты анализируются для вывода, позволяющего понять природу исследуемого явления.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обеспечивает проверяемость и объективность знаний, что способствует развитию новых теорий и технологий, а также совершенствованию образовательных программ.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научного исследования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метода для науки и общества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научного эксперимента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исследования по учебной литературе естественнонаучного цикла
</a:t>
            </a:r>
            <a:endParaRPr lang="en-US" sz="1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новых технологий в изучении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и генетические анализаторы позволяют подробно изучать структуру клеток и наследственные особенности организмов, расширяя границы биологических исследований.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спутники и электронные датчики дают возможности для наблюдения за климатом, состоянием океанов и другими природными процессами на глобальном уровне.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путешествие Магеллана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первой доказала, что Земля имеет шарообразную форму. Этот смелый поход открыл новые морские пути и расширил географические знания человечества.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исследования Жака Ива Кусто
</a:t>
            </a:r>
            <a:pPr algn="ctr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батискаф, Кусто исследовал неизведанные глубины океанов, раскрывая тайны морской флоры и фауны, что расширило представления о жизни под водой.
</a:t>
            </a:r>
            <a:endParaRPr lang="en-US" sz="122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Александра Гумбольдта в Южной Америке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Гумбольдт подробно изучил растительный и животный мир континента, выявив взаимосвязи между климатом и экосистемами. Его работы основали основы современной экологической науки.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научные экспедиции и открытия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о природе в повседневной жизни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Биологические знания помогают в медицине для изготовления вакцин и в сельском хозяйстве для разработки устойчивых культур. Эти применения улучшают здоровье и продовольственную безопасность.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Физические и химические открытия применяются в производстве строительных материалов и бытовой техники. География и астрономия важны для прогноза погоды и точной навигации в транспорте.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кружков в обучении наукам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школе формирует базовые знания через уроки и эксперименты, развивая интерес к природным наукам с раннего возраста.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специализированных кружках и олимпиадах учащиеся получают практические навыки, стимулирующие исследовательский дух и подготовку к научной деятельности в будущем.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музей в Москве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предлагает обширные коллекции по биологии, включая скелеты и чучела животных. Экспозиции связаны с эволюцией и природой, что усиливает интерес школьников к науке.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музей естествознания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представлены минералы, окаменелости и интерактивные экспонаты. Музей организует образовательные программы и выставки, позволяя детям окунуться в мир природы и истории Земли.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музеи и их значение для школьников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естественных наук и перспективные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 в науке и 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расширяет профессиональные сферы, включая биоэкологию и космическую инженерию. Эти профессии требуют глубоких естественнонаучных знаний и творческого мышления.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карьеры на основе интересов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ориентироваться на свои увлечения в биологии, физике или географии и выбирать карьеру, соответствующую их навыкам и амбициям в науке и технике.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наук о природе для современного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естественных наук помогает понимать окружающий мир, развивать критическое мышление и формирует основу для ответственного отношения к природе и устойчивого будущего для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2026-05-08T09:02:50Z</dcterms:created>
  <dcterms:modified xsi:type="dcterms:W3CDTF">2026-05-08T09:02:50Z</dcterms:modified>
</cp:coreProperties>
</file>