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в литературе: выбор, испытание, становление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начинается с первого решения, после которого жизнь уже не прежняя.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начала пути важна в курсе литературы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важно видеть, как герой осознаёт цену собственного выбора. Через кризис, исторический перелом или внутреннее пробуждение литература показывает не только событие, но и становление личности, её ответственность перед собой и другими.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литературе обозначает не только дорогу в пространстве, но и переход человека к опыту, ответственности и самостоятельному решению.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ориентира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начинает путь в состоянии сомнения: ему нужно выбрать направление, определить ценности и соотнести личное желание с долгом.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трудность показывает, насколько убеждения героя прочны. Именно в испытании раскрываются его сила, слабость и нравственная устойчивость.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Шолохова, Солженицына и Горького путь героя связан с проверкой характера и постепенным формированием зрелой внутренней позиции.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пути в ключевых образах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развилка, порог: визуальные символы начала пути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привычного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мост, вокзал или лесная тропа в литературе обозначают выход героя из привычного пространства. Такой образ сразу подчёркивает, что прежний порядок жизни уже нарушен. Новый этап ещё не оформлен, но движение началось.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выбора и неизвестности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Развилка, порог дома, горизонт и степь символизируют неопределённость и необходимость решения. Эти образы особенно выразительны в русской литературе, где путь часто связан не только с дорогой, но и с поиском 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906" y="1835776"/>
            <a:ext cx="413554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начала пути в разных произведениях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мотив начала пути раскрывается в разных сюжетах и судьбах.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начало пути связано с испытанием, которое определяет не успех, а нравственный результат и глубину внутреннего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веков; школьная программа 11 класса
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самостоятельный шаг героя обычно становится моментом истины: именно действие, а не намерение, показывает, способен ли он сохранить честь, достоинство и верность своим убеждениям.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поступок героя как проверка характера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Петра Гринёва это выбор в пользу офицерской чести, который сразу отделяет его от безответственности юности и задаёт моральную высоту всему дальнейшему пути.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Андрея Соколова важен не внешний успех, а отказ подчиниться разрушению; в этой стойкости раскрывается сила человека, который не позволяет обстоятельствам сломать себя.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героев ранней советской прозы первый поступок связан с выбором между страхом и ответственностью. Литература убеждает: характер проверяется в момент реального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становления героя: от исходной точки к зрелости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литературный герой проходит путь внутреннего изменения.
</a:t>
            </a:r>
            <a:endParaRPr lang="en-US" sz="22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начала пути чаще всего определяют судьбу героя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начало пути в литературе редко зависит от одного обстоятельства: герой сразу оказывается в системе личных и исторических сил.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выбор и эпоха: именно они запускают конфликт и определяют, станет ли герой сильнее или внутренне сломается.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школьной программы 11 класса
</a:t>
            </a:r>
            <a:endParaRPr lang="en-US" sz="9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героя на старте жизненного пути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недооценка последствий. Герой действует импульсивно, не видит масштаба решения и только потом понимает, что маленький шаг меняет всю судьбу.
</a:t>
            </a:r>
            <a:endParaRPr lang="en-US" sz="997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связана с иллюзиями: внешняя удача, обещание лёгкого успеха или чужая похвала кажутся надёжной опорой, хотя на деле скрывают нравственную пустоту.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отказ от самостоятельности. Герой подчиняется чужой воле, путает свободу с произволом или боится ответственности, и именно через это заблуждение приходит к осознанию цены выбора.
</a:t>
            </a:r>
            <a:endParaRPr lang="en-US" sz="8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Фигура, которая не ведёт за руку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в литературе редко предлагает готовую формулу поведения. Чаще он задаёт тон разговора, в котором герой сам слышит границу между дозволенным и недопустимым, а затем делает первый осознанный шаг. Такой образ особенно важен там, где выбор требует внутренней честности.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Старший, который проверяет, а не спасает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Командир, отец, учитель или случайный попутчик могут казаться строгими, но их задача — не облегчить путь, а сделать героя самостоятельным. Через требовательность и сдержанность они помогают ему увидеть собственную ответственность и не спрятаться за оправданиями.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на пороге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роль наставника выполняет краткая встреча или один точный разговор. Он не меняет судьбу напрямую, но становится нравственным ориентиром, после которого герой уже не может вернуться к прежней наивности. Именно так литература показывает начало зрелости.
</a:t>
            </a:r>
            <a:endParaRPr lang="en-US" sz="87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наставник, старший товарищ в начале пути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82" y="1835776"/>
            <a:ext cx="5300157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в разных типах литературного героя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старт жизненного движения по-разному проявляется в лирике, эпосе и драме, но везде связан с переходом к новому состоянию.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типах героя начало пути обозначает переход от прежней устойчивости к испытанию, но способ этого перехода определяется родом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 и школьным произведениям русской классики
</a:t>
            </a:r>
            <a:endParaRPr lang="en-US" sz="9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рождается внутренняя зрелость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зрелость начинается тогда, когда герой перестаёт уклоняться от последствий собственных решений и принимает ответственность не только за себя, но и за других людей.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взросление в литературе связано с умением различать ценности: герой учится отличать внешнюю привлекательность, случайный успех и удобную ложь от нравственной правды.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зрелость проявляется в кризисе: война, утрата, разочарование или исторический перелом не ломают героя окончательно, а выявляют его способность сохранить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пути героя в композиции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композиции помогает увидеть, как внешние события постепенно переводят сюжет в плоскость нравственного выбора и личной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напряжение к кульминации, тем яснее раскрывается внутренний смысл пути героя и итог его нравственного 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композиционного анализа художественного текста в школьном курсе литературы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темы начала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разбора художественного произведения на уроке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внешняя победа не всегда совпадает с главным результатом: герой может проиграть обстоятельствам, но сохранить честь, совесть и уважение к людям.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 определяется не количеством преодолённых препятствий, а тем, удалось ли герою сохранить человеческое достоинство в момент тяжёлого выбора и потери.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нередко становится важнее успеха, если оно открывает герою цену самообмана, трусости или равнодушия и заставляет его иначе взглянуть на собственную жизнь.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трагическая развязка может звучать как духовная победа, если герой прошёл путь от неведения к ясному пониманию долга, сострадания и ответственности.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поражение и нравственный итог начала пути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Гринёв: путь из домашнего мира в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6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начало пути связано с отъездом из родного дома и первым самостоятельным шагом во взрослую жизнь. Герой быстро оказывается в пространстве, где личная честь проверяется историческими событиями, а обычные представления о службе становятся делом совести.
</a:t>
            </a:r>
            <a:endParaRPr lang="en-US" sz="79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Соколов: дорога через утрату и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«Судьбе человека» путь героя начинается с разрушительного опыта войны, который лишает его дома и семьи. Однако именно в этой потере раскрывается масштаб человеческой стойкости: Соколов не замыкается в боли, а находит в себе силы сохранить достоинство и сострадание.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 Матрёна: путь к нравственному зрению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«Матрёнином дворе» движение героя происходит не по дороге, а через внутреннее узнавание. Рассказчик постепенно понимает, что истинная ценность жизни скрыта в тихом самопожертвовании, и этот опыт меняет его взгляд на людей, труд и память.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начала пути: от классики к прозе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поддерживают героя на начале пути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ценности особенно заметны в произведениях, где герой оказывается один на один с трудным выбором и не может опереться на внешние гарантии.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честь и ответственность: именно они чаще всего помогают герою удержать нравственную основу и не подчиниться обстоятельствам.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школьной программы
</a:t>
            </a:r>
            <a:endParaRPr lang="en-US" sz="9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014" y="1835776"/>
            <a:ext cx="480132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темы начала пути в тексте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определить, как тема начала пути проявляется в образах, событиях и внутреннем конфликте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переход, испытание, внутренний конфликт и изменение героя, тема начала пути раскрыта наиболее полно.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литературы: мотив, символ, конфликт, композиция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65" y="2057985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начинается раньше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начала пути напоминает, что зрелость определяется не паспортом, а готовностью отвечать за свои слова, поступки и последствия принятых решений.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 готового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школьник тоже сталкивается с ситуациями, где нельзя опереться на чужую инструкцию. Литература учит принимать решение самостоятельно и понимать его цену.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меняет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небольшой, но честный поступок может задать направление всей дальнейшей жизни. В этом смысле начало пути становится моментом формирования характера.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личного опыта с литературой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о героях русской классики, старшеклассник узнаёт собственные сомнения, страхи и надежды. Поэтому тема остаётся близкой и понятной новому поколению.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начала пути остаётся актуальной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пути: момент, который определяет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начало пути — это не просто завязка сюжета, а первое серьёзное испытание личности. Именно в этот момент рождаются характер, ответственность и нравственный выбор.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2026-05-23T14:49:51Z</dcterms:created>
  <dcterms:modified xsi:type="dcterms:W3CDTF">2026-05-23T14:49:51Z</dcterms:modified>
</cp:coreProperties>
</file>