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у = ах²: график и свойства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параболу, её вид и основные свойства.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функция у = ах² в 9 классе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функция помогает научиться читать формулы, строить графики по таблице и понимать, как знак коэффициента меняет форму параболы. Знания о ней нужны дальше при изучении квадратных уравнений и неравенств.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функции и ее формула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640250"/>
            <a:ext cx="19251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функции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задаётся формулой у = ах², где a — любое число, кроме нуля. По этой записи для каждого значения x можно найти соответствующее значение y.
</a:t>
            </a:r>
            <a:endParaRPr lang="en-US" sz="1405" dirty="0"/>
          </a:p>
        </p:txBody>
      </p:sp>
      <p:sp>
        <p:nvSpPr>
          <p:cNvPr id="10" name="Text 3"/>
          <p:cNvSpPr txBox="1"/>
          <p:nvPr/>
        </p:nvSpPr>
        <p:spPr>
          <a:xfrm>
            <a:off x="2526360" y="2640250"/>
            <a:ext cx="19251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Любые значения x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Независимая переменная x может принимать любые действительные значения. Подставляя её в формулу, получают координаты точек, из которых затем строят график функции.
</a:t>
            </a:r>
            <a:endParaRPr lang="en-US" sz="1405" dirty="0"/>
          </a:p>
        </p:txBody>
      </p:sp>
      <p:sp>
        <p:nvSpPr>
          <p:cNvPr id="11" name="Text 4"/>
          <p:cNvSpPr txBox="1"/>
          <p:nvPr/>
        </p:nvSpPr>
        <p:spPr>
          <a:xfrm>
            <a:off x="4692717" y="2640250"/>
            <a:ext cx="19251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координат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x = 0, то y = 0 при любом ненулевом a. Поэтому график обязательно проходит через точку (0; 0), то есть через начало координат.
</a:t>
            </a:r>
            <a:endParaRPr lang="en-US" sz="1405" dirty="0"/>
          </a:p>
        </p:txBody>
      </p:sp>
      <p:sp>
        <p:nvSpPr>
          <p:cNvPr id="12" name="Text 5"/>
          <p:cNvSpPr txBox="1"/>
          <p:nvPr/>
        </p:nvSpPr>
        <p:spPr>
          <a:xfrm>
            <a:off x="6859070" y="2640250"/>
            <a:ext cx="19251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точек графика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точка графика имеет координаты вида (x; ах²). Это позволяет быстро проверять, принадлежит ли точка параболе, и находить её по заданной формуле.
</a:t>
            </a:r>
            <a:endParaRPr lang="en-US" sz="140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961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700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функции у = ах² — парабола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10" name="Text 2"/>
          <p:cNvSpPr txBox="1"/>
          <p:nvPr/>
        </p:nvSpPr>
        <p:spPr>
          <a:xfrm>
            <a:off x="356700" y="1819502"/>
            <a:ext cx="32790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2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функции у = ах² всегда является параболой. Его форма остаётся узнаваемой при любом ненулевом значении коэффициента a.
</a:t>
            </a:r>
            <a:endParaRPr lang="en-US" sz="1031" dirty="0"/>
          </a:p>
        </p:txBody>
      </p:sp>
      <p:sp>
        <p:nvSpPr>
          <p:cNvPr id="11" name="Text 3"/>
          <p:cNvSpPr txBox="1"/>
          <p:nvPr/>
        </p:nvSpPr>
        <p:spPr>
          <a:xfrm>
            <a:off x="356700" y="2584045"/>
            <a:ext cx="32790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ветвей
</a:t>
            </a:r>
            <a:pPr algn="l" indent="0" marL="0">
              <a:lnSpc>
                <a:spcPct val="115000"/>
              </a:lnSpc>
              <a:buNone/>
            </a:pPr>
            <a:r>
              <a:rPr lang="en-US" sz="2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a &gt; 0, ветви параболы направлены вверх. Если a &lt; 0, они направлены вниз, поэтому график выглядит как перевёрнутая парабола.
</a:t>
            </a:r>
            <a:endParaRPr lang="en-US" sz="1031" dirty="0"/>
          </a:p>
        </p:txBody>
      </p:sp>
      <p:sp>
        <p:nvSpPr>
          <p:cNvPr id="12" name="Text 4"/>
          <p:cNvSpPr txBox="1"/>
          <p:nvPr/>
        </p:nvSpPr>
        <p:spPr>
          <a:xfrm>
            <a:off x="356700" y="3348593"/>
            <a:ext cx="32790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симметрии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Парабола симметрична относительно оси y, то есть прямой x = 0. Левая и правая части графика являются зеркальными.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56700" y="4113143"/>
            <a:ext cx="32790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 графика
</a:t>
            </a:r>
            <a:pPr algn="l" indent="0" marL="0">
              <a:lnSpc>
                <a:spcPct val="115000"/>
              </a:lnSpc>
              <a:buNone/>
            </a:pPr>
            <a:r>
              <a:rPr lang="en-US" sz="2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 параболы находится в начале координат. Это самая низкая точка при a &gt; 0 и самая высокая точка при a &lt; 0.
</a:t>
            </a:r>
            <a:endParaRPr lang="en-US" sz="109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058469"/>
            <a:ext cx="4300800" cy="137246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значения функции при одинаковых x и разных коэффициентах a.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модуль a, тем быстрее растут значения по модулю и тем уже парабола. Знак a определяет, будут ли ветви направлены вверх или вниз.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вычислены по формуле у = ах² при x = ±2.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коэффициент, а влияет на вид параболы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функции рассчитаны для одинаковых значений x, чтобы было удобно сравнивать скорость изменения результата.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большем модуле коэффициента значения по модулю увеличиваются быстрее. Отрицательный коэффициент меняет только знак результата.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 формуле у = ах² при x = 1 и x = 2.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значений функции при разных коэффициентах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определения и область значений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7" name="Text 2"/>
          <p:cNvSpPr txBox="1"/>
          <p:nvPr/>
        </p:nvSpPr>
        <p:spPr>
          <a:xfrm>
            <a:off x="5125600" y="557100"/>
            <a:ext cx="36585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определения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у = ах² определена при любых действительных значениях x. Ограничений на выбор x нет, потому что квадрат можно найти для любого числа.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125602" y="1919943"/>
            <a:ext cx="36585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при a &gt; 0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a положительно, значения функции не бывают отрицательными. Наименьшее значение равно 0 и достигается в вершине параболы, то есть в точке (0; 0).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125602" y="3282807"/>
            <a:ext cx="36585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при a &lt; 0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a отрицательно, значения функции не бывают положительными. Наибольшее значение равно 0 и также достигается в вершине, расположенной в начале координат.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7317" y="2183086"/>
            <a:ext cx="411600" cy="411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4292" y="2204219"/>
            <a:ext cx="415500" cy="3693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85167" y="2183086"/>
            <a:ext cx="411600" cy="411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графика относительно оси y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60025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Зеркальные точки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точка (x; y) лежит на графике, то точка (-x; y) тоже ему принадлежит. Это удобно проверять при построении параболы по таблице значений.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79000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числа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x возводится в квадрат, поэтому одинаковые результаты получаются и для положительного, и для отрицательного числа. Из-за этого правая и левая части графика совпадают по форме.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597925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построение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 найти несколько точек справа от оси y, а затем отметить симметричные точки слева. Такой способ экономит время и помогает избежать ошибок.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графика по таблице значений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построении параболы по формуле у = ах²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674475"/>
            <a:ext cx="2969400" cy="17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этой функции единственный ноль, поэтому график проходит через начало координат и больше не пересекает ось x.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226900" y="761972"/>
            <a:ext cx="29694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9600" dirty="0"/>
          </a:p>
        </p:txBody>
      </p:sp>
      <p:sp>
        <p:nvSpPr>
          <p:cNvPr id="6" name="Text 3"/>
          <p:cNvSpPr txBox="1"/>
          <p:nvPr/>
        </p:nvSpPr>
        <p:spPr>
          <a:xfrm>
            <a:off x="4764675" y="2419072"/>
            <a:ext cx="38940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пересечения с осями есть у графика у = ах²
</a:t>
            </a:r>
            <a:endParaRPr lang="en-US" sz="2600" dirty="0"/>
          </a:p>
        </p:txBody>
      </p:sp>
      <p:sp>
        <p:nvSpPr>
          <p:cNvPr id="7" name="Text 4"/>
          <p:cNvSpPr txBox="1"/>
          <p:nvPr/>
        </p:nvSpPr>
        <p:spPr>
          <a:xfrm>
            <a:off x="4764675" y="4595050"/>
            <a:ext cx="38940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функции у = ах², так как a ≠ 0.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961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700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 параболы и ее роль в свойствах функции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10" name="Text 2"/>
          <p:cNvSpPr txBox="1"/>
          <p:nvPr/>
        </p:nvSpPr>
        <p:spPr>
          <a:xfrm>
            <a:off x="356700" y="1819502"/>
            <a:ext cx="32790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точка графика
</a:t>
            </a:r>
            <a:pPr algn="l" indent="0" marL="0">
              <a:lnSpc>
                <a:spcPct val="115000"/>
              </a:lnSpc>
              <a:buNone/>
            </a:pPr>
            <a:r>
              <a:rPr lang="en-US" sz="2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 параболы у = ах² всегда совпадает с началом координат: точка (0; 0). Именно с нее начинается построение графика и определяются его ключевые свойства.
</a:t>
            </a:r>
            <a:endParaRPr lang="en-US" sz="1031" dirty="0"/>
          </a:p>
        </p:txBody>
      </p:sp>
      <p:sp>
        <p:nvSpPr>
          <p:cNvPr id="11" name="Text 3"/>
          <p:cNvSpPr txBox="1"/>
          <p:nvPr/>
        </p:nvSpPr>
        <p:spPr>
          <a:xfrm>
            <a:off x="356700" y="2584045"/>
            <a:ext cx="32790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Минимум или максимум
</a:t>
            </a:r>
            <a:pPr algn="l" indent="0" marL="0">
              <a:lnSpc>
                <a:spcPct val="115000"/>
              </a:lnSpc>
              <a:buNone/>
            </a:pPr>
            <a:r>
              <a:rPr lang="en-US" sz="2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Если, а &gt; 0, вершина является самой низкой точкой графика, то есть точкой минимума. При, а &lt; 0 она становится самой высокой точкой, то есть максимумом.
</a:t>
            </a:r>
            <a:endParaRPr lang="en-US" sz="1031" dirty="0"/>
          </a:p>
        </p:txBody>
      </p:sp>
      <p:sp>
        <p:nvSpPr>
          <p:cNvPr id="12" name="Text 4"/>
          <p:cNvSpPr txBox="1"/>
          <p:nvPr/>
        </p:nvSpPr>
        <p:spPr>
          <a:xfrm>
            <a:off x="356700" y="3348593"/>
            <a:ext cx="32790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Убывание и возрастание
</a:t>
            </a:r>
            <a:pPr algn="l" indent="0" marL="0">
              <a:lnSpc>
                <a:spcPct val="115000"/>
              </a:lnSpc>
              <a:buNone/>
            </a:pPr>
            <a:r>
              <a:rPr lang="en-US" sz="2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вершины помогает понять, где функция убывает и где возрастает. При положительном, а график идет вниз слева от нуля и вверх справа, а при отрицательном — наоборот.
</a:t>
            </a:r>
            <a:endParaRPr lang="en-US" sz="1031" dirty="0"/>
          </a:p>
        </p:txBody>
      </p:sp>
      <p:sp>
        <p:nvSpPr>
          <p:cNvPr id="13" name="Text 5"/>
          <p:cNvSpPr txBox="1"/>
          <p:nvPr/>
        </p:nvSpPr>
        <p:spPr>
          <a:xfrm>
            <a:off x="356700" y="4113143"/>
            <a:ext cx="32790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для анализа
</a:t>
            </a:r>
            <a:pPr algn="l" indent="0" marL="0">
              <a:lnSpc>
                <a:spcPct val="115000"/>
              </a:lnSpc>
              <a:buNone/>
            </a:pPr>
            <a:r>
              <a:rPr lang="en-US" sz="2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Зная вершину, можно быстро определить ось симметрии, область значений и пересечение с осями. Поэтому вершина служит отправной точкой для полного описания параболы.
</a:t>
            </a:r>
            <a:endParaRPr lang="en-US" sz="103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0750" y="2053300"/>
            <a:ext cx="4333200" cy="138280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01" y="1407000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меняются свойства одной и той же формулы в зависимости от знака коэффициента a.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858403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коэффициента полностью меняет направление ветвей и смысл вершины, но не меняет саму симметричную форму графика.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4519200"/>
            <a:ext cx="3764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функции y = ax², школьный курс алгебры 9 класса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свойств при, а &gt; 0 и, а &lt; 0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0466"/>
            <a:ext cx="3048000" cy="2461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58" y="2680466"/>
            <a:ext cx="3048000" cy="24616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79" y="2680466"/>
            <a:ext cx="3048000" cy="24616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 жизни встречается параболическая форма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Мяч, летящий по дуге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мяч бросают вверх, его движение выглядит как плавная дуга. На рисунке можно показать момент полета, где траектория поднимается, затем опускается и сохраняет симметричный изгиб, похожий на параболу.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Струя воды из фонтана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вылетающая из фонтана, тоже образует красивую дугу. Если смотреть сбоку, виден изгиб, который удобно сравнить с графиком квадратичной функции. Такой пример легко узнают даже без сложных вычислений.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Параболическая форма в технике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Похожий силуэт встречается в арках, отражателях и некоторых деталях конструкций. Для изображения подойдет дуга моста или техническая деталь, где важны плавность линии и симметрия относительно оси.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точкам видно, что все три функции проходят через начало координат и сохраняют симметрию относительно оси y.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большем модуле коэффициента график становится круче; отрицательный коэффициент меняет только направление ветвей.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 формуле y = ax² для x = -2, -1, 0, 1, 2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графиков y = x², y = 2x² и y = -x²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2863" y="374512"/>
            <a:ext cx="222975" cy="29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4281" y="1496638"/>
            <a:ext cx="260138" cy="297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22863" y="2618763"/>
            <a:ext cx="222975" cy="29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84350" y="3769537"/>
            <a:ext cx="300000" cy="240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6950" y="10764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определить по графику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5534400" y="374512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ветвей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ветви поднимаются вверх, коэффициент a положительный. Если график направлен вниз, коэффициент отрицательный. Этот признак заметен сразу и помогает быстро понять знак числа a.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534400" y="1496638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Ширина параболы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модуль a, тем уже и круче парабола. При малом модуле график выглядит более пологим, поэтому значения y меняются медленнее при удалении от нуля.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534400" y="2618763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 графика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 показывает наименьшее или наибольшее значение функции. Для y = ax² она находится в начале координат, поэтому ее легко отметить при построении и анализе.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5534400" y="3740887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значений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положению ветвей сразу видно, какие значения может принимать y. Для a &gt; 0 это все неотрицательные числа, а для a &lt; 0 — все неположительные.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анализа функции y = ax²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полного описания графика и его свойств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715050" y="424500"/>
            <a:ext cx="77139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изучении темы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2453250" y="1412875"/>
            <a:ext cx="4237500" cy="72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форма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считают, что все параболы выглядят одинаково. На самом деле их ширина меняется в зависимости от модуля коэффициента a, поэтому графики могут быть заметно уже или шире.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453250" y="2249035"/>
            <a:ext cx="4237500" cy="72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со знаком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путают знак коэффициента a и знак значений y. Нужно помнить: a определяет направление ветвей, а знак y зависит от положения точки на графике.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453250" y="3085175"/>
            <a:ext cx="4237500" cy="72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Забытое начало координат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забывают, что при x = 0 всегда получается y = 0. Из-за этого неверно отмечают вершину и теряют точку, через которую проходит любой график y = ax².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2453250" y="3921325"/>
            <a:ext cx="4237500" cy="72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 квадрате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вычисление квадратов приводит к неправильным точкам. Особенно важно помнить, что 3² и (-3)² равны 9, потому что квадрат любого числа не бывает отрицательным.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одинаковых x значения отличаются только знаком, поэтому хорошо видно действие коэффициента a на результат вычислений.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растет быстро, а знак коэффициента меняет лишь направление значений вверх или вниз.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 формуле y = ax² для a = 1 и a = -1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растет значение y при увеличении x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свойства функции в краткой записи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5125600" y="557100"/>
            <a:ext cx="36585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определения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y = ax² определена при любых действительных значениях x. Это значит, что для нее можно подставить любое число и получить соответствующее значение y.
</a:t>
            </a:r>
            <a:endParaRPr lang="en-US" sz="1295" dirty="0"/>
          </a:p>
        </p:txBody>
      </p:sp>
      <p:sp>
        <p:nvSpPr>
          <p:cNvPr id="9" name="Text 3"/>
          <p:cNvSpPr txBox="1"/>
          <p:nvPr/>
        </p:nvSpPr>
        <p:spPr>
          <a:xfrm>
            <a:off x="5125602" y="1561880"/>
            <a:ext cx="36585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графика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этой функции всегда представляет собой параболу. Она симметрична относительно оси y, а ее вершина находится в точке (0; 0), где функция принимает особое значение.
</a:t>
            </a:r>
            <a:endParaRPr lang="en-US" sz="1286" dirty="0"/>
          </a:p>
        </p:txBody>
      </p:sp>
      <p:sp>
        <p:nvSpPr>
          <p:cNvPr id="10" name="Text 4"/>
          <p:cNvSpPr txBox="1"/>
          <p:nvPr/>
        </p:nvSpPr>
        <p:spPr>
          <a:xfrm>
            <a:off x="5125602" y="2566677"/>
            <a:ext cx="36585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ветвей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a &gt; 0, ветви параболы направлены вверх. Если a &lt; 0, они направлены вниз. По этому признаку сразу можно определить знак коэффициента a.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5125602" y="3571477"/>
            <a:ext cx="36585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значений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положительном a значения функции неотрицательны, а при отрицательном — неположительны. Поэтому вся область значений зависит только от знака коэффициента и положения вершины.
</a:t>
            </a:r>
            <a:endParaRPr lang="en-US" sz="127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y = ax²: простая формула, богатые свойства
</a:t>
            </a:r>
            <a:endParaRPr lang="en-US" sz="3352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y = ax² показывает, как одна формула может задавать разные параболы. Знак a меняет направление ветвей, а модуль a — их ширину, поэтому график легко анализировать и сравнивать.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2026-05-29T16:00:43Z</dcterms:created>
  <dcterms:modified xsi:type="dcterms:W3CDTF">2026-05-29T16:00:43Z</dcterms:modified>
</cp:coreProperties>
</file>