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сказать «самый» по-английски без ошибок.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вспомним positive и comparative, а затем увидим, как superlative выделяет один предмет из группы. Это поможет уверенно выбрать форму, артикль the и нужную конструкцию.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прилагательного обычно есть три основные формы.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показывают, как меняется признак: от обычного значения к сравнению и к «самому» варианту.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сравнении выбирается один объект с наивысшим признаком.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 нужен, когда нужно выделить одного из группы: самого быстрого, самого аккуратного или самого интересного.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модели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модели образования превосходной степени.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 обычно получают -est, а более длинные — most.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прилагательные: -est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коротких прилагательных чаще всего прибавляется -est. Так появляются формы the fastest, the smallest и the tallest. Это самый простой и частый способ сказать «самый».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the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почти всегда стоит перед превосходной степенью. Он показывает, что речь идёт о конкретном лучшем, самом высоком или самом тихом объекте в группе.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полезна в описаниях людей, вещей и мест. Она звучит коротко, ясно и подходит для повседневной речи и учебных заданий.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формы -est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y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оканчивается на согласную и y, буква y обычно меняется на i: happy → the happiest. Это правило помогает сохранить естественное произношение.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слова меняются одинаково: nice → the nicest, large → the largest. Важно смотреть на написание основы и не добавлять лишние буквы.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прилагательное короткое, последняя согласная нередко удваивается: big → the biggest. Так форма читается и пишется по привычной 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красивый плакат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выставке висел большой плакат о природе. Самой красивой частью оказался раздел с фотографиями океана, где особенно выделялись яркие цвета и плавные линии.
</a:t>
            </a:r>
            <a:endParaRPr lang="en-US" sz="98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сложная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стояла тишина, и ученики выбирали книги для проекта. Самой сложной оказалась энциклопедия с длинными названиями, но именно она дала больше всего полезных фактов.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аккуратный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класс готовил концерт. Самым аккуратным стал общий список дел, потому что каждый отметил свою задачу и помог группе не забыть ничего важного.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most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образуют превосходную степень не по общему правилу и их нужно запомнить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не строятся через -est или обычное most по 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моделей сравнительной конструкции в уроке две: comparative и superlative.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форма superlative не меняется: the остаётся обязательным, а слово than не нужно.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сравнение внутри группы.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ключевых случаев в уроке помогают не путать форму superlative с обычным описанием качества: здесь артикль показывает, что сравнение идёт внутри выбранной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уточняют, где проходит сравнение.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самые частые модели — с указанием группы через in или of. Они помогают сразу понять, с чем именно сравнивают предмет или 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показывает принадлежность к большой группе.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конструкция позволяет сказать, что объект входит в более широкую группу лучших, старейших или самых известных, не называя его единственным.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форме than не нужен.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правило экономит много ошибок: слово than не сочетается с superlative, потому что здесь сравнение уже завершено внутри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исправления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шесть типичных ошибок, которые чаще всего встречаются в школьных заданиях по превосходной степени.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 одни и те же правила: выбираем одну форму superlative, сохраняем the и согласуем число существительного.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9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нужно перевести в форму superlative.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коротких заданий помогают быстро проверить, умеешь ли ты выбирать правильную форму и не забывать артикль the.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 2: most или -est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упражнении шесть примеров: нужно выбрать, где подходит -est, а где нужна форма most. Сначала опирайся на длину прилагательного.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требуют -est, но длинные и сложные прилагательные обычно образуют superlative через most.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9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in или of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примеров с нужной конструкцией показывает, как группа сравнения уточняется в 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элемента нужны для ясной и правильной речи.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ориентиры в произношении помогают говорить увереннее: окончание -est звучит чётко, а ударение в most сохраняется на самом слове.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самый важный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 повторили главную идею: superlative выделяет один предмет из группы. Теперь важно узнавать форму, ставить the, выбирать between -est и most и замечать исключения.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2026-07-25T07:59:15Z</dcterms:created>
  <dcterms:modified xsi:type="dcterms:W3CDTF">2026-07-25T07:59:15Z</dcterms:modified>
</cp:coreProperties>
</file>