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как устроены слова в русском языке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слова меняются и помогают строить точную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морфология на уроках русского языка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объясняет, почему слова принимают разные формы и как выбрать правильное окончание. Эти знания помогают писать без ошибок, согласовывать слова и строить понятные предложения.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морфология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 слово как часть речи: что оно называет, на какой вопрос отвечает и какую роль выполняет в предложении.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выделяет постоянные и непостоянные признаки слова: например, род, разряд, число, падеж, время, лицо и степень сравнения.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иметь разные формы: город — города — городу; красивый — красивее — красивейший.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в русском языке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речи относятся к самостоятельным, служебным и особым словам.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 количество, а служебные помогают строить связь и смысл высказывания.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как название предмета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явления, события и людей. Оно отвечает на вопросы кто? что? и помогает точно обозначать то, о чём говорится в тексте.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пишутся с большой буквы: Россия, Волга, Пушкин. Нарицательные называют общий класс предметов: город, река, книга.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 падеж существительных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 русском языке три рода: мужской, женский и средний. Род помогает правильно согласовывать существительное с прилагательным и глаголом в прошедшем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изменяются по числу: одно дерево — два дерева, одна тетрадь — две тетради. Эта форма показывает, говорим мы об одном предмете или о нескольких.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показывает, какую роль слово выполняет в предложении. В 6 классе изучают шесть падежей, и каждый из них имеет свои вопросы и окончания.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 их вопросы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в разных падежах меняет окончание и форму, но сохраняет своё значение.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падежи равноправны по важности: каждый помогает связать слово с другими словами в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согласование с существительным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 и отвечает на вопросы какой? какая? какое? какие? Оно делает описание более точным и выразительным.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 существительным в роде, числе и падеже: интересный рассказ, интересная книга, интересное событие, интересные книги.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описаниях природы, внешности и характера, потому что помогают передать впечатление ярко и понятно.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могут сравнивать признаки предметов. Сравнительная степень показывает, что один признак выражен сильнее: выше, добрее, интереснее.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обозначает наибольшую степень признака: самый высокий, добрейший, интереснейший. Относительные и притяжательные прилагательные обычно таких форм не образуют.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570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2481" y="1478850"/>
            <a:ext cx="230737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 слово действия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процесс: читать, рисовать, бежать. Он отвечает на вопросы что делать? что сделать? и помогает показать, что происходит с предметом.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стоять в единственном или множественном числе: идёт — идут, пишет — пишут. Эта форма показывает, об одном или о нескольких речь.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указывает, когда происходит действие: сейчас, раньше или позже. Поэтому у него выделяют настоящее, прошедшее и будущее время.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прошедшем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изменяется по родам: читал, читала, читало. Это помогает точно согласовать форму с подлежащим в предложении.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изменяется по лицам: читаю, читаешь, читает. Так видно, кто выполняет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глагол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разбора: начальная форма, вид, время, лицо, число, род и повелительное наклонение.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образовывать разные временные формы, если меняется смысл и связь с моментом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времени показывают, когда происходит действие: до речи, во время речи или после неё.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слово вместо имени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имя предмета, признака или количества, когда повтор одного и того же слова делает текст тяжёлым и однообразным.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легко меняются по падежам: я — меня — мне; ты — тебя — тебе. Это помогает строить связные фразы в диалоге и рассказе.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также указывают на принадлежность и неопределённость: мой, наш, такой, столько. Благодаря этому речь становится точнее и короче.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 точность количества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 и отвечают на вопрос сколько? Они нужны, когда важно точно назвать количество: один, пять, двадцать.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 счёте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в ряду и отвечают на вопрос какой? первый, пятый, двадцатый. Они часто встречаются в заданиях и заголовках.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числительные помогают оформить даты, номера, время и измерения без лишних слов: 6 класс, 12 апреля, 3 задача, 15 километров.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Наречие, предлог, союз и частица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называет предмет, а уточняет действие или признак: быстро, вчера, рядом, вверх. Оно отвечает на вопросы как? где? когда? куда? откуда?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 себе не является членом предложения, но помогает связать слова: в школе, на улице, из дома, перед уроком, около дома.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слова и части предложения, делая текст логичным: и, а, но, потому что, чтобы. Он показывает отношения между частями высказывания.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добавляет оттенок смысла: не, бы, же, даже, ли. Без неё фраза может звучать иначе по значению и интонации.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служебные части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слова называют предметы и действия, а какие только помогают строить речь.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имеют значение и роль в предложении, а служебные помогают связям и оттенкам смысла.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по значению, вопросу и грамматическим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слова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часть речи и начальную форму слова. Затем называют его постоянные и непостоянные признаки, чтобы понять, как слово работает в тексте и почему меняет форму.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существительного указывают род, число и падеж, для прилагательного — разряд, род, число и падеж, для глагола — вид, спряжение, время, лицо и число. Такой разбор помогает не ошибиться в окончании.
</a:t>
            </a:r>
            <a:endParaRPr lang="en-US" sz="9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орфографические трудности, связанные с морфологией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буквы полезно определить часть речи и форму слова: это сразу снижает риск ошибки в окончании или написании 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определяет грамматические признаки, тем меньше орфографических ошибок в письменной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говорить и писать точно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учит видеть в слове не только смысл, но и его форму. Эти знания помогают правильно строить фразы, выбирать окончания и писать грамотные тексты.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2026-05-23T14:35:00Z</dcterms:created>
  <dcterms:modified xsi:type="dcterms:W3CDTF">2026-05-23T14:35:00Z</dcterms:modified>
</cp:coreProperties>
</file>