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химически опасных объектах: что важно знать восьмикласснику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могут быстро распространиться и повлиять на целый город.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опасность: где она возникает и почему важна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ОБЗР изучают не только заводы и склады, но и транспорт с опасными грузами, водоочистные станции и холодильные установки с аммиаком. Важно понимать, где скрыт риск и как действовать при аварии.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аварий на химических объектах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аварии начинаются из-за изношенного оборудования, коррозии и несвоевременного ремонта. Если техника давно работает без проверки, даже небольшая неисправность может быстро стать серьёзной угрозой.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усиливают ошибки персонала и нарушение правил хранения или перевозки веществ. Неплотно закрытые ёмкости, неправильный режим температуры и давления повышают вероятность утечки и выброса.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Пожар, взрыв или стихийное бедствие могут повредить ёмкости и трубопроводы. В таких случаях небольшая утечка способна за короткое время превратиться в крупную чрезвычайную ситуацию.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считаются наиболее опасными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суммарной опасности для дыхания и отравления лидируют хлор и аммиак; кислоты и щёлочи чаще вызывают ожоги и загрязнение среды.
</a:t>
            </a:r>
            <a:endParaRPr lang="en-US" sz="148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ОБЗР по теме химической опасности; сравнительная учебная оценка для наглядности, без привязки к конкретному году.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 и аммиак особенно опасны из-за быстрого распространения в воздухе и риска поражения людей рядом с объектом.
</a:t>
            </a:r>
            <a:endParaRPr lang="en-US" sz="159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поражения при химической аварии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правилам поведения при химической аварии.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месту выброса, тем тяжелее последствия и строже меры защиты.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не ограничивается территорией предприятия: облако или разлив могут затронуть соседние районы и потребовать разных мер защиты.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ядовитое облако
</a:t>
            </a:r>
            <a:endParaRPr lang="en-US" sz="2013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Ядовитое облако обычно идёт по ветру и быстрее достигает низин, оврагов, подвалов и нижних этажей зданий. Поэтому рельеф местности сильно влияет на риск.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местности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безветренную погоду облако дольше держится над местностью и рассеивается медленнее. Температура, влажность и открытые пространства тоже меняют скорость и направление распространения.
</a:t>
            </a:r>
            <a:endParaRPr lang="en-US" sz="1553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ситуация меняется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химическая авария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неисправность может вызвать цепочку опасных последствий.
</a:t>
            </a:r>
            <a:endParaRPr lang="en-US" sz="155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98013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5841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4450" y="1317313"/>
            <a:ext cx="54637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авария влияет на здоровье человека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раздражают дыхательные пути, вызывают кашель, удушье и затрудняют вдох. Особенно тяжело приходится при высокой концентрации газа и длительном контакте с ним.
</a:t>
            </a:r>
            <a:endParaRPr lang="en-US" sz="1380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 кожа
</a:t>
            </a:r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и брызги могут вызвать слезотечение, покраснение, ожоги и боль. Даже краткий контакт иногда приводит к сильному раздражению, поэтому важно быстро уйти из опасной зоны.
</a:t>
            </a:r>
            <a:endParaRPr lang="en-US" sz="1378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люди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пожилые люди и те, кто страдает астмой или аллергией, реагируют сильнее. У них тяжёлые симптомы могут развиться быстрее и потребовать срочной медицинской помощи.
</a:t>
            </a:r>
            <a:endParaRPr lang="en-US" sz="1382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реакция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почувствовал головокружение, слабость или резкий кашель, нужно сразу покинуть опасное место. При сильном отравлении или потере сознания вызывают скорую помощь.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природы и населённых пунктов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загрязняют воздух, воду и почву. Из-за этого страдают растения, рыба, птицы и домашние животные, а в природной среде долго сохраняется вредное воздействие.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могут пострадать здания, дороги, трубы, техника и системы водоснабжения. После выброса часто требуется проверка сетей, ремонт и ограничение движения на отдельных участках.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предприятия и транспорт иногда временно останавливают работу. Территорию приходится очищать, а восстановление может занять много времени и ресурсов.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страдает сильнее всего при аварии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угрозу людям и загрязнение среды; дальше следуют восстановление инфраструктуры и экономические потери.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последствий химических аварий; распределение долей дано для наглядности.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затрагивают не только место аварии, но и службы спасения, медиков, транспорт и школы.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406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33240"/>
            <a:ext cx="677400" cy="54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химической опасности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запах или туман
</a:t>
            </a:r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запах, странный цвет облака или плотный туман возле предприятия могут означать утечку опасного вещества. Такие признаки нельзя игнорировать: нужно сразу отойти подальше и слушать сообщения служб.
</a:t>
            </a:r>
            <a:endParaRPr lang="en-US" sz="1320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Сирена, объявление по громкой связи или экстренное сообщение в телефоне обычно подаются тогда, когда требуется срочно защититься. Если тревога застала рядом, нужно быстро выполнять указания взрослых и спасателей.
</a:t>
            </a:r>
            <a:endParaRPr lang="en-US" sz="1266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закрытие помещений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вокруг быстро закрывают окна, двери и вентиляцию, это может быть реакцией на химическую опасность. Такой признак особенно важен в городе, где опасное облако может пройти через несколько кварталов.
</a:t>
            </a:r>
            <a:endParaRPr lang="en-US" sz="1262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симптомы у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Слёзы, кашель, першение в горле и затруднённое дыхание у нескольких человек рядом — серьёзный повод насторожиться. В такой ситуации нельзя ждать, пока станет хуже: нужна официальная информация и укрытие.
</a:t>
            </a:r>
            <a:endParaRPr lang="en-US" sz="126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укрыться в помещении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химического выброса используют противогаз, респиратор и плотную одежду. Если их нет, важно как можно быстрее уйти в закрытое помещение и держаться подальше от источника опасности.
</a:t>
            </a:r>
            <a:endParaRPr lang="en-US" sz="1433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защититься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двери и вентиляцию нужно закрыть, чтобы сократить поступление наружного воздуха. Щели можно временно уплотнить влажной тканью, а рюкзак с водой, документами и аптечкой держать рядом.
</a:t>
            </a:r>
            <a:endParaRPr lang="en-US" sz="1517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попадание газа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сигнале химической тревоги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получении сообщения о возможном выбросе опасного вещества.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первой помощи при химическом поражении
</a:t>
            </a:r>
            <a:endParaRPr lang="en-US" sz="2395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Вывести на свежий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как можно быстрее уводят из заражённой зоны. Это снижает дальнейшее воздействие вещества на дыхание и кожу.
</a:t>
            </a:r>
            <a:endParaRPr lang="en-US" sz="1522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Снять загрязнённую одежду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снимают аккуратно, чтобы не размазать вещество по телу. При возможности используют перчатки или чистую ткань.
</a:t>
            </a:r>
            <a:endParaRPr lang="en-US" sz="1522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Промыть кожу и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участки тела и глаза долго промывают большим количеством чистой воды. Это помогает уменьшить ожог и раздражение.
</a:t>
            </a:r>
            <a:endParaRPr lang="en-US" sz="1522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Вызвать скорую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одышке, потере сознания или сильном ожоге срочно вызывают медиков. До их приезда пострадавшему обеспечивают покой и тепло.
</a:t>
            </a:r>
            <a:endParaRPr lang="en-US" sz="15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850" y="1230400"/>
            <a:ext cx="7572950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 и хлор: сравнение основных опасностей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вещества опасны для дыхания и глаз, но хлор чаще вызывает сильное раздражение, а аммиак особенно быстро распространяется в воздухе.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общие сведения о применении аммиака и хлора в промышленности.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отличаются два распространённых опасных вещества и почему даже небольшая утечка требует быстрой реакции.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опасных объектах устанавливают датчики, которые отслеживают давление, температуру и утечки. Если параметры выходят за норму, система подаёт сигнал до того, как проблема станет серьёзной.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проходят обучение и регулярно повторяют правила безопасности. Исправные резервуары, плановые проверки и запасные системы охлаждения помогают предотвратить разрушение оборудования и остановить развитие аварии.
</a:t>
            </a:r>
            <a:endParaRPr lang="en-US" sz="1621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предприятии заранее продумывают эвакуацию и связь со спасателями. Быстрое сообщение о пожаре или утечке сокращает время реакции и уменьшает число пострадавших.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 предприятиях снижают риск аварий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причины аварий встречаются чаще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 состоянием техники и действиями людей, поэтому профилактика, контроль и дисциплина дают наибольший эффект.
</a:t>
            </a:r>
            <a:endParaRPr lang="en-US" sz="14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аварий на химически опасных объектах по учебным материалам ОБЗР.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авария редко возникает внезапно без предпосылок. Чаще всего ей предшествуют накопленные технические и организационные проблемы.
</a:t>
            </a:r>
            <a:endParaRPr lang="en-US" sz="137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школы и семьи к химической опасности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ученик должен знать номера экстренных служб, ближайший путь эвакуации и место укрытия. Эти сведения лучше обсудить заранее дома и в школе, а не во время тревоги.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иметь небольшой запас воды, фонарик, аптечку и заряженный телефон. Такие вещи помогают переждать опасный период, если нужно оставаться в помещении без лишних выходов наружу.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сигнала тревоги главное — не паниковать и слушать взрослых. Быстрые, но спокойные действия помогают выполнить указания правильно и не попасть в опасную зону.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крупные химические аварии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опасное облако охватывает целый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хорошо видно, как одно происшествие возле предприятия может затронуть соседние дома, дорогу и несколько кварталов. Спасатели оцепляют территорию, а жители получают указания оставаться в укрытии или покинуть район по маршруту эвакуации.
</a:t>
            </a:r>
            <a:endParaRPr lang="en-US" sz="1419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помощь нужна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4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аварии работают пожарные, медики и специалисты по обезвреживанию. Их задача — не только помочь пострадавшим, но и остановить распространение вещества, чтобы снизить вред для людей, воды, почвы и зданий вокруг.
</a:t>
            </a:r>
            <a:endParaRPr lang="en-US" sz="1506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безопасность начинается с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химически опасных объектах можно смягчить, если знать признаки угрозы, действовать без паники и соблюдать правила защиты. Своевременная профилактика и дисциплина спасают здоровье и жизни.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2026-05-21T02:07:43Z</dcterms:created>
  <dcterms:modified xsi:type="dcterms:W3CDTF">2026-05-21T02:07:43Z</dcterms:modified>
</cp:coreProperties>
</file>