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 Вселенной: наш дом в огромном космосе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 и единственный известный дом с жизнью.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 Земле важна для урока географии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как устроена наша планета и как на ней живут люди. Земля обращается вокруг Солнца вместе с другими планетами, а свет и тепло Солнца создают смену дней, ночей и времён года.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между Венерой и Марсом и относится к планетам земной группы. Солнце содержит около 99,8% массы всей системы. Остальное — планеты, спутники, астероиды, кометы и пыль.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(обзорные материалы о Солнечной системе), по состоянию на 2024–2025 гг.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99,8%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масса Солнечной системы сосредоточена в Солнце, поэтому оно управляет движением планет.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шар с тонкой оболочкой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форму шара, немного сплюснутого у полюсов. Экваториальный радиус больше полярного примерно на 21 км, поэтому планета не идеальный шар.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как очень тонкая «плёнка». Несмотря на малую толщину, она даёт воздух для дыхания, образует облака и снижает воздействие части опасного излучения. Из космоса видны океаны, облака и суша.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Земля почти равна по диаметру Венере, но заметно крупнее Марса и Меркурия.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 планет земной группы помогают понять, почему условия на них не одинаковые: сила гравитации, состав и история формирования различаются.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планет земной группы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 (средние диаметры планет), по состоянию на 2024–2025 гг.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водой. Большая часть её — солёные океаны и моря, а пресной воды меньше.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 (о распределении воды на Земле), по состоянию на 2024–2025 гг.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71% поверхности водой определяет, почему Земля выглядит голубой планетой.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вращение Земли создаёт день и ночь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процесса основано на факте вращения Земли вокруг своей оси (приблизительно 24 часа) и освещении только одной половины планеты Солнцем.
</a:t>
            </a:r>
            <a:endParaRPr lang="en-US" sz="29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292" y="3327084"/>
            <a:ext cx="284438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кислород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главным образом из азота и кислорода. Кислород нужен людям и многим животным для дыхания, поэтому без атмосферы жизнь была бы невозможна.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верхней части атмосферы находится озоновый слой. Он задерживает часть опасных ультрафиолетовых лучей Солнца и помогает защищать живые организмы.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мелких метеоров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атмосферу входят мелкие метеоры, воздух тормозит их движение. Многие такие «камешки» сгорают, не достигая поверхности Земли.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удерживать тепло на планете: как одеяло, она сглаживает резкие перепады температур. Поэтому условия на Земле обычно более пригодны для жизни.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и её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406" y="2043977"/>
            <a:ext cx="4904638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293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различаются по толщине и состоянию вещества. Это влияет на землетрясения, вулканы и работу магнитного поля.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магнитное поле связано с ядром, а большинство геологических событий начинается в коре. Разные состояния вещества объясняют активность планеты.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геологии Земли (например, USGS и учебные курсы по строению Земли), по состоянию на 2024–2025 гг.
</a:t>
            </a:r>
            <a:endParaRPr lang="en-US" sz="7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возникает из‑за движения расплавленного железа во внешнем ядре. Благодаря этому Земля отклоняет часть заряженных частиц, которые летят к нам от Солнца.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магнитного поля не было, атмосфера и поверхность сильнее подвергались бы космическому излучению. Это повысило бы нагрузку на живые организмы и усложнило бы условия для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полюсов линии магнитного поля направляют заряженные частицы к верхней атмосфере. Там они возбуждают атомы, поэтому появляются полярные сияния — красивое свечение неба.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жидкая вода на поверхности, а атмосфера удерживает тепло и даёт кислород для дыхания. У Марса и Венеры эти условия сильно различаются, поэтому жизнь там крайне затруднена.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— вода, пригодная температура, атмосфера и защита — даёт Земле наилучшие условия. Марс ограничивает разреженная атмосфера, а Венера перегрета.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 лучше соседних планет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(сравнение условий обитания); точные шкалы на диаграмме не являются измерениями, а отражают качественное сопоставление признаков.
</a:t>
            </a:r>
            <a:endParaRPr lang="en-US" sz="7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спутник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естественный спутник Земли. Среднее расстояние от Земли до Луны составляет около 384 400 км, поэтому её влияние заметно и на суше, и в океанах. Гравитация Луны вызывает приливы и отливы.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Луна помогает немного стабилизировать наклон земной оси. Это важно для более ровной смены сезонов. Рядом с Землёй она хорошо видна на ночном небе и влияет на земные процессы и наблюдения.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в галактике Млечный Путь — огромной системе, где гравитацией удерживаются миллиарды звёзд. Солнце занимает в ней «обычное» положение среди других звёзд среднего размера.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Путешествуя в космосе, свет не приходит мгновенно: лучи от ближайших звёзд, кроме Солнца, идут до Земли много лет. Поэтому мы видим прошлое, ведь информация запаздывает.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Млечного Пути и расстояний между звёздами заставляет иначе смотреть на Вселенную: даже соседние звёзды для нас очень далёкие. Именно поэтому космос кажется таким огромным по сравнению с Солнечной системой.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Галактике Млечный Путь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ближайшие звёзды отделены огромными дистанциями, а сравнение показывает: Земля несравнимо меньше Солнца. На шкале хорошо видно различие между «нашими» расстояниями и межзвёздными.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убеждают, что космос устроен на разных масштабах: размеры объектов и расстояния между ними меняются на порядки. Поэтому нам трудно представить масштабы без шкал.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космоса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для радиусов и расстояний: справочные астрономические данные; для «ближайшей звезды» используются широко приводимые оценки (включая Проксиму Центавра), август 2024.
</a:t>
            </a:r>
            <a:endParaRPr lang="en-US" sz="7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год — старт спутниковых наблюдений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искусственный спутник Земли был запущен в 1957 году. После этого начались регулярные космические наблюдения, которые со временем стали основой для современных карт и прогнозов.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 наблюдение за климатом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используют для картографии и улучшения прогнозов погоды. По долгим рядам данных отслеживают тенденции, например изменения климата и состояние растительности, включая леса.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спутник передаёт снимки и измерения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фотографируют облака, океаны, ледники и сушу, а также выполняют измерения. Эти данные помогают отслеживать погоду, пожары, изменения ледяного покрова и перемещения облаков.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Землю из космоса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 от спутника до карты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обработки данных дистанционного зондирования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897" y="2043977"/>
            <a:ext cx="2708137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делают Землю обитаемой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особенно важны для жизни на Земле и как их отсутствие влияет на возможность существования живых организмов.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остаётся обитаемой благодаря сочетанию факторов: вода + подходящий климат + атмосфера + защита. Один признак усиливает другой, поэтому вместе они создают более устойчивую среду.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астрономии и наукам о Земле (обобщённое школьное объяснение условий обитаемости).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угрожают планете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 Земле меняется: растёт температура воздуха, тают ледники, а в некоторых регионах чаще возникают засухи. Такие сдвиги влияют на погоду, урожаи и жизнь многих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вырубка лесов и загрязнение воды и воздуха. Меньше деревьев — хуже очищается атмосфера, а загрязнённые реки и моря сложнее поддерживают экосистемы.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накапливается мусор, особенно пластик. Он вредит морским животным и может сохраняться долго, проходя по пищевым цепочкам. Это делает проблему заметной везде, где есть вода.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требует бережного отношения к ресурсам: экономии воды и энергии, охраны лесов и почв. Поддерживая чистоту, мы помогаем планете оставаться пригодной для будущих поколений.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«Голубая планета»: океаны видны сразу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из космоса Земля выглядит голубой из‑за океанов и тонкой атмосферной дымки. Облака собираются в белые вихри, а берега контрастируют тёмной сушей. Такие изображения помогают понять, что воды на планете больше, чем кажется на карте учебника.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хочется беречь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фотографии показывают тонкую оболочку воздуха и хрупкость природных границ между сушей, водой и облаками. Когда мы видим Землю целиком, становится яснее: она — единственная известная планета с жизнью. Это делает нашу ответственность особенно важной.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глазами человека из космоса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уникальная планета, которую нужно знать и беречь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занимает особое место во Вселенной: она находится на нужном расстоянии от Солнца, имеет воду, атмосферу, Луну и защитное магнитное поле. Эти условия позволяют жизни существовать. Поэтому бережное отношение критично для будущего.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2026-05-13T00:16:29Z</dcterms:created>
  <dcterms:modified xsi:type="dcterms:W3CDTF">2026-05-13T00:16:29Z</dcterms:modified>
</cp:coreProperties>
</file>