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Михайлович Зощенко: писатель сатиры и короткого рассказа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смешного рассказа о жизни обычных людей.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Зощенко: писатель, которого читают и сегодня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 родился в 1894 году в Санкт-Петербурге, пережил войны и переломы эпохи, а в литературе стал мастером короткой сатиры. Его рассказы изучают в 7 классе, потому что они понятны подросткам и учат видеть характер человека в обычных ситуациях.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интересы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вырос в семье, где искусство было частью повседневной жизни: отец занимался живописью, а мать выступала на сцене и рано приобщила его к культуре.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учился в гимназии, затем поступил на юридический факультет Петербургского университета, но не завершил обучение. Уже тогда его больше привлекали наблюдения за людьми, чем сухая теория.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он замечал смешное в обычных бытовых сценах, запоминал детали разговоров и поступков. Эти качества позже стали основой его точной и узнаваемой сатиры.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Михаила Зощенко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помогают увидеть, как биография писателя связана с историей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Зощенко развивалась на фоне больших потрясений XX века, и это напрямую повлияло на его судьбу и творчество.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М. Зощенко; общеизвестные историко-литературные данные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путь писателя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биографии Михаила Зощенко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опыт войны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Первой мировой войны Зощенко оказался в ситуации постоянной опасности, видел ранения, усталость и страх. Эти впечатления сделали его особенно внимательным к тому, как человек ведёт себя в трудную минуту.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фронтовой опыт превратился в литературный материал: в рассказах писателя смешное нередко соседствует с тревогой и грустью. Так он показал не героический, а очень человеческий взгляд на пережитое.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 Зощенко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строил рассказ на коротких фразах и живой разговорной интонации, поэтому текст звучит как услышанная история, а не как книжное рассуждение.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повествование ведётся от первого лица: герой сам объясняет свои поступки, старается выглядеть правым и при этом невольно выдаёт собственные слабости.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из столкновения простых слов с нелепой ситуацией, из бытовых подробностей и неожиданных выражений, которые делают речь особенно узнаваемой.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помогает быстро раскрыть характер человека: одна реплика, одно оправдание или одна ошибка становятся источником и смеха, и сатирического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у Зощенко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бытовая мелочь часто становится поводом для сатиры и показывает характер героя без длинных объяснений.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обычная жизнь людей, где смешное рождается из слабостей, неловкости и желания казаться лучше.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наиболее известных рассказов М. М. Зощенко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29617"/>
            <a:ext cx="220800" cy="196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герои и их поведение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спорят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любят оправдываться, перебивать других и доказывать свою правоту, хотя в их словах часто слышна неуверенность и растерянность.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торопятся и принимают решения на ходу, из-за чего попадают в нелепые ситуации и сами создают себе новые проблемы.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Пытаются казаться важными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нередко хвастаются, подражают «значительным» людям и хотят выглядеть солиднее, чем есть на самом деле, что сразу вызывает улыбку.
</a:t>
            </a:r>
            <a:endParaRPr lang="en-US" sz="1119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ошибок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оказавшись в смешном положении, герой продолжает считать себя правым. Именно это несоответствие делает сатиру особенно заметной.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узнаваемыми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поведении легко узнать обычных людей: обиженных, суетливых, самоуверенных или растерянных. Поэтому рассказы звучат очень жизненно.
</a:t>
            </a:r>
            <a:endParaRPr lang="en-US" sz="11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рассказы Зощенко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бытовая встреча превращается в комический спор о том, кто как должен вести себя за столом. Смешным становится не сам ужин, а желание героя выглядеть знатоком и контролировать ситуацию. Иллюстрация к этому тексту легко передаёт неловкость и важность мелочей.
</a:t>
            </a:r>
            <a:endParaRPr lang="en-US" sz="806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«Аристократка»: смешная история о манерах
</a:t>
            </a:r>
            <a:endParaRPr lang="en-US" sz="128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поход в баню у Зощенко оборачивается чередой неудобств, путаницы и раздражения. На первый взгляд ситуация простая, но именно через неё писатель показывает абсурд бытовых правил, тесноту и человеческое нетерпение. Для рисунка здесь особенно подойдут очередь, пар и суета.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«Баня»: очередь как зеркало повседневности
</a:t>
            </a:r>
            <a:endParaRPr lang="en-US" sz="1341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рассказах маленькая проблема раскрывает характер героя гораздо сильнее, чем длинное описание. Один боится больницы, другой слишком дорожит мелкой выгодой, и оба выглядят смешно из-за собственных оправданий. Такие сюжеты хорошо запоминаются благодаря короткому конфликту и яркому финалу.
</a:t>
            </a:r>
            <a:endParaRPr lang="en-US" sz="785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болезни» и «Галоша»: страх, жадность и самообман
</a:t>
            </a:r>
            <a:endParaRPr lang="en-US" sz="10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940378"/>
            <a:ext cx="4007700" cy="205689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и их 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рассказах Зощенко бытовая ситуация быстро превращается в сатиру: одна деталь, реплика или поступок сразу раскрывают характер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бытовая деталь у Зощенко часто становится главным способом показать слабость, смешное поведение и самообман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М. М. Зощенко: «Аристократка», «Баня», «История болезни», «Галоша»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и журналы 1920-х годов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Зощенко активно печатался в сатирических журналах и быстро стал заметным автором, потому что его рассказы были короткими, точными и легко читались широкой аудиторией.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публикация помогала его текстам сразу доходить до читателя. Сатирический тон, живой разговорный язык и узнаваемые бытовые ситуации делали произведения особенно популярными среди современников.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Зощенко закрепил славу мастера короткого рассказа. Его имя стало одним из самых узнаваемых в литературной жизни 1920-х годов.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литературной известности Зощенко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успех писателя, но и резкую смену отношения к нему со стороны официальной критики.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Зощенко быстро выросла в 1920-е, а затем заметно снизилась из-за идеологического давления и ограничений публикаций.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публикаций и общественной известности М. М. Зощенко, 1921–1946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 год: критика и запрет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1946–1947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были ограничены, а писатель фактически оказался отстранён от литературной жизни. Для него это стало тяжёлым личным и профессиональным ударом.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1946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постановлений о журналах «Звезда» и «Ленинград» Зощенко оказался в центре резкой партийной критики. Его творчество объявили идейно вредным.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период запретов читатели продолжали помнить и искать его книги. Ситуация сильно изменила судьбу писателя, но не стерла интерес к его прозе.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трудные годы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трудности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 Сестрорецке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утраты прежней литературной возможности Зощенко жил в непростых условиях и часто испытывал давление. Эти годы стали для него временем одиночества и внутреннего напряжения.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провёл последние годы в Сестрорецке, уже вдали от былой известности. Но его книги продолжали жить у читателей и постепенно возвращали ему литературное признание.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комизм у Зощенко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обычного бытового эпизода возникает сатирический эффект.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рассказы Зощенко понятны и сегодня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легко узнать знакомые ситуации: очередь, неловкий разговор, спор в семье или желание выглядеть лучше, чем есть на самом деле. Поэтому тексты быстро откликаются читателю.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не высмеивает человека грубо. Его юмор мягко показывает слабости и помогает увидеть ошибку со стороны, не теряя сочувствия к герою и его затруднению.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удобен для современного школьника: один эпизод, ясный конфликт и понятный финал. Именно поэтому произведения Зощенко не устаревают и остаются живыми.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рассказчика в произведениях Зощенко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у Зощенко обычно звучит как живой собеседник, поэтому читатель легко замечает его ошибки раньше, чем сам герой.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строится на доверительной интонации: герой сам себя разоблачает, а бытовые подробности усиливают комизм.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рассказам М. М. Зощенко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Зощенко изучают в школе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Зощенко помогают одновременно читать, анализировать, обсуждать характеры и видеть, как литература отражает жизнь и время.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удобен для школьного анализа: его рассказы короткие, жизненные и дают материал и для разговора о языке, и для разговора о людях.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 прозы М. М. Зощенко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 показал, как в коротком рассказе можно соединить юмор, наблюдательность и правду о человеческих характерах. Его книги остаются важными и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Зощенко: смех, который помогает понимать человека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2026-05-22T13:58:18Z</dcterms:created>
  <dcterms:modified xsi:type="dcterms:W3CDTF">2026-05-22T13:58:18Z</dcterms:modified>
</cp:coreProperties>
</file>