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Энерготраты человека и роль пищевого рациона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использует энергию для жизни; пища восполняет её, поддерживая здоровье и рост.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приспособился эффективно расходовать энергию для выживания: адаптация, физическая и умственная работа. Разнообразный рацион помог развить способности и выжить в сложных условиях.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энергетика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пищи преобразуется в тепло, движение и функционирование органов, обеспечивая жизнедеятельность и активность.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энергии — килокалории и килоджоули, отражающие количество доступной для тела энергии.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покое организм потребляет энергию для обмена веществ, дыхания и поддержания работы сердца.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 в организме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кровообращение и пищеварение требуют постоянной отдачи энергии для поддержания здоровья и нормальной жизнедеятельности.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энергозатрат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и интенсивном росте тело тратит больше энергии на восстановление и развитие тканей.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активность и энергозатраты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варьируются в зависимости от пола и активности, увеличиваясь у наиболее активных подростков.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тратят энергии больше, чем девочки, особенно при активном образе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энергозатраты по возрасту и полу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гормональными и физиологическими особенностями, влияющими на уровень энергозатрат.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метаболизм: дети и подростки расходуют больше энергии из-за роста и развития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физической активности и климатические условия повышают энергозатраты для движения и терморегуляции.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и наследственные особенности формируют базальный уровень обмена и общую энергоёмкость тела.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энергозатраты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тратится на работу внутренних органов и обмен веществ даже без физической активности.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60-70%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суточной энергии расходуется на поддержание функций тела в состоянии покоя.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источники, 2023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 роста мышц и восстановления тканей, а также для правильной работы иммунитета и обмена веществ у подростков.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тела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обеспечивают организм энергией, поддерживают умственную и физическую активность в течение дня.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энергии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помогают хранить энергию, защищают внутренние органы и участвуют в формировании гормонов, важных для здоровья детей.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источник запасной энергии
</a:t>
            </a:r>
            <a:endParaRPr lang="en-US" sz="1183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пищевого рациона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содержат разное количество энергии, что важно учитывать при составлении сбалансированного рациона.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значительно больше калорий, чем белки и углеводы, поэтому их потребление нужно контролировать.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базы данных,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основных продуктов питания (ккал на 100 г)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стабильного веса возможно при равновесии между потреблённой и затраченной энергией.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калорий приводит к образованию жировых отложений и увеличению массы тела.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вызывает снижение работоспособности и нарушает нормальный рост и развитие организма.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энергозатрат и калорийности питания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активности увеличивают энергозатраты: 30 минут плавания сжигают около 200 ккал, быстрая ходьба — около 150 ккал, а игра в футбол — примерно 250 ккал.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заметно повышают общий расход энергии, что способствует поддержанию здорового веса и улучшению физической формы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влияние на расход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физиологии человека,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энергии уходит на базальный обмен, обеспечивающий жизнедеятельность организма в покое.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важные процессы требуют основной энергетической мощности, остальные виды активности составляют меньшую долю общих энергозатрат.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энерготрат по видам деятельности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основной источник энергии, особенно важны при быстром мышечном и умственном напряжении.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энергетическим запасом, помогают сохранять тепло и участвуют в синтезе важных гормонов.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 роста, восстановления тканей и поддержания здоровья иммунной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этих питательных веществ обеспечивает оптимальное функционирование организма подростка и поддерживает его активность.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белков, жиров и углеводов в питании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Минздрава РФ,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количества макроэлементов и калорий для подростков 11-13 лет с учётом высокой активности и роста.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правильных пропорций питательных веществ обеспечивает энергию и здоровье растущему организму.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питания для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калорий ведёт к ожирению, снижению физической выносливости и повышенному риску заболеваний сердца и диабета.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баланс питания необходим для поддержания здоровья, активности и нормального развития подростков.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вызывает истощение, замедляет рост, ослабляет иммунитет и ухудшает когнитивные функции.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нарушении энергетического баланса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для бодрого начала дня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Овсяная каша с яйцом и свежим яблоком обеспечивают организм углеводами, белками и витаминами, давая энергию для учёбы и игр с утра.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для восстановления сил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Овощной суп вместе с куриной грудкой, гречкой и салатом снабжает организм необходимыми белками, клетчаткой и микроэлементами для восстановления после активного утра.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для гармоничного завершения дня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с фруктами, ржаной хлеб и стакан кефира способствуют восстановлению мышц и насыщают организм кальцием и пробиотиками перед сном.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полноценного рациона для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требуется на 30% больше энергии, чем детям младшего возраста, чтобы поддержать рост мышц, усиленную мозговую активность и развитие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потребности в энергии и питательных веществах в подростковом возрасте связано с быстрым ростом и гормональными изменениями.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детской физиологии Института питания РАН, 2023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энергии проявляется постоянной усталостью, головокружением, ухудшением памяти и бледностью кожи у подростков.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калорий приводит к быстрому набору веса, снижению активности и сонливости после еды, что указывает на нарушение энергетического баланса.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дефицит или избыток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снижает риск дефицита витаминов и минералов, необходимых для правильного обмена веществ.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продуктов способствует формированию крепкой иммунной системы и поддерживает нормальный рост и развитие.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выбор пищи помогает соблюдать баланс между поступлением и расходом энергии, предотвращая проблемы с весом.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питания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энергозатратами и рационом позволяет подросткам поддерживать баланс, избегать проблем с весом и гармонично развиваться в период роста.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знания для здоровья и развития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2026-05-09T20:35:00Z</dcterms:created>
  <dcterms:modified xsi:type="dcterms:W3CDTF">2026-05-09T20:35:00Z</dcterms:modified>
</cp:coreProperties>
</file>