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Многощетинковые черви и Класс Пиявки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класса кольчатых червей с уникальными строением и ролью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кольчатые черви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и пиявки появились более 500 миллионов лет назад. Они успешно адаптировались и населяют разнообразные среды, играя важную роль в экосистемах по всему миру.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Многощетинковые черви: особенности строения и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количество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имеют сегментированное тело с параподиями, оснащёнными многочисленными щетинками. Известно свыше 10 000 видов, они отличаются разнообразием форм и размеров.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сложность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червей развита нервная система и органы чувств, что позволяет им эффективно ориентироваться в среде и активно взаимодействовать с окружающим миром.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3909" y="1392459"/>
            <a:ext cx="1658100" cy="15674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345" y="1392459"/>
            <a:ext cx="1658100" cy="15674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345" y="3206268"/>
            <a:ext cx="1658100" cy="15674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33909" y="3206268"/>
            <a:ext cx="1658100" cy="156742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618157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Пескожил — строитель ходов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Пескожил роет глубокие туннели в песке, фильтруя органические частицы и улучшая структуру донных отложений.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143593" y="1532645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Нереида — активный хищник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Нереида — быстрый и проворный червь, охотится на мелких беспозвоночных, играет важную роль в морских пищевых цепях.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143593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мышь — покрытая щетинками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мышь имеет густое опушение из щетинок, что помогает ей защищаться от хищников и маскироваться на дне.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618157" y="3346454"/>
            <a:ext cx="21198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Перистохвосты — фильтраторы воды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Перистохвосты строят защитные трубки и фильтруют воду, собирая микроскопические частицы пищи.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 многощетинковых червей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многощетинковых червей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оснащена щупальцами и простыми глазками для ориентирования. Туловище состоит из повторяющихся сегментов с параподиями, помогающими в движении.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на параподиях выполняют опорную функцию, а размеры червей варьируются от нескольких миллиметров до трёх метров у гигантских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992571"/>
            <a:ext cx="4534800" cy="28499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кольчатых червей, 2023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многощетинковых и малощетинковых червей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различия в морфологии и биологии двух классов кольчатых червей.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более активны и адаптированы к морской среде, что отражается в их морфологии и образе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и метамерия у многощетинковых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разделено на множество сегментов, каждый с повторяющимися органами — это метамерия, обеспечивающая гибкость и координацию движений.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Параподии с щетинками закрепляют тело в субстрате и обеспечивают эффективное продвижение, позволяя быстро менять направление.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00" y="1296844"/>
            <a:ext cx="4068000" cy="387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121600"/>
            <a:ext cx="7531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72125" y="1641550"/>
            <a:ext cx="4285500" cy="288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окологлоточного кольца и брюшной цепочки, обеспечивая управление движениями и реакциями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чувств: простые глазки воспринимают свет, щупальца ощупывают окружение, статоцисты контролируют равновесие, что важно для навигации.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биология, 2022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Распределение многощетинковых червей по средам обитания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предпочитают морскую среду, где обеспечены наиболее благоприятные условия для жизни и размножения.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морских форм отражает высокую адаптированность многощетинковых к соленой воде и разнообразию морских экосистем.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адаптации многощетинковых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обитает в морях, занимая берега и глубоководные участки. Есть виды в пресных и солоноватых водах, адаптированные к разным условиям.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рыть грунт и фильтруют воду, другие — активные охотники. Встречаются как свободноплавающие, так и прикрепленные к субстрату формы.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питание многощетинковых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питаются по-разному: хищничают активные виды, такие как нереида и Eunice aphroditois, захватывая добычу с помощью мощных челюстей.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являются падальщиками, потребляя органические остатки и способствуя переработке органического материала в среде обитания.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органики характерна для перистохвостов (Sabella), которые с помощью жаброносных структур улавливают взвешенные частицы из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Перистые жабры как главное дыхательное устройство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морских многощетинковых червей развиты крупные перистые жабры, расположенные на параподиях. Они обеспечивают эффективный газообмен благодаря большой поверхности и содержанию гемоглобина.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через покровы тела и особенности размещения органов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жабр, дыхание происходит через тонкую кожу тела, что особенно важно для мелких и мелкоживущих видов. Дыхательные структуры могут находиться на разных сегментах, адаптируясь к образу жизни.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многощетинковых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представителей встречается хлорокруорин — пигмент зелёного цвета, обеспечивающий газообмен в условиях дефицита кислорода.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многощетинковых червей замкнутая кровеносная система состоит из спинного и брюшного сосудов, соединённых кольцевыми, что обеспечивает равномерное кровообращение по всему телу.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чаще всего содержит гемоглобин, придающий ей красный цвет и повышающий способность переносить кислород, что важно для активных морских видов.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кровеносные сосуды подключаются к органам и тканям, чтобы обеспечить эффективный транспорт питательных веществ и удаление продуктов обмена.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многощетинковых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являются раздельнополыми организмами с внешним оплодотворением. Самки и самцы откладывают яйца и сперму в воду, где происходит оплодотворение.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с подвижной личинки трохофоры, покрытой ресничками — это важная стадия для расселения и формирования новых популяций.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пиявок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имеют вытянутое, уплощённое тело с характерной разноцветной окраской. Головной и хвостовой концы снабжены присосками, что отличает их от других кольчатых червей.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сегменты хорошо заметны — обычно 34, их внутренняя структура сложнее за счёт ложных перегородок. Отсутствуют щетинки и параподии, что связано с образом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— обитатель пресной воды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Hirudo medicinalis предпочитает тихие пресные водоёмы с богатой растительностью и илистым дном. Известна своими лечебными качествами и широко используется в гирудотерапии.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пиявок в морской среде и на суше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пиявки встречаются в солёных водах, а отдельные виды способны обитать на влажных участках суши, демонстрируя адаптацию к разным условиям среды.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Паразитический образ жизни пиявок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пиявок есть виды, которые паразитируют на рыбах, земноводных и млекопитающих, питаясь их кровью и иногда причиняя вред хозяевам в водоёмах.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представители пиявок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характеристики слюны пиявок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Гирудин активно используется в медицине для профилактики тромбозов и улучшения кровообращения, что делает пиявок важными для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Пиявки-гематофаги питаются кровью животных, высасывая за один сеанс до 10–15 мл, после чего могут обходиться без пищи длительное время.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пиявок содержит гирудин — особое вещество, которое не даёт крови свёртываться и облегчает длительное питание без засорения.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пиявок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— гермафродиты, но размножаются в результате перекрёстной копуляции, что обеспечивает генетическое разнообразие.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появляются похожими на взрослых пиявок, без стадии свободноплаваемой трохофоры, что ускоряет адаптацию к среде.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 в коконы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помещаются в специальные коконы, которые пиявки прикрепляют к растительности или откладывают в грунт вблизи воды.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многощетинковых червей в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многощетинковых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способствуют разложению органики и обогащению донных отложений, улучшая условия обитания других организмов. Они служат индикаторами экологического состояния водоёмов.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пиявок в медицине и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применяются в гирудотерапии для лечения кровообращения и профилактики тромбозов. Однако некоторые виды оказывают негативное влияние на рыболовство, паразитируя на рыбе.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многообразия и адаптаций кольчатых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и пиявки демонстрируют разнообразие строения и образа жизни. Их изучение важно для биологии, экологии, медицины и сохранения водных экосистем.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2026-05-09T15:07:20Z</dcterms:created>
  <dcterms:modified xsi:type="dcterms:W3CDTF">2026-05-09T15:07:20Z</dcterms:modified>
</cp:coreProperties>
</file>