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64175" y="529650"/>
            <a:ext cx="77196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Цитология: ключевые темы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Цитология изучает строение и функции клеток — основы жизни на Земле.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развития клеточной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XVII века, с изобретением микроскопа, учёные открыли клетки и поняли их значение для жизни. В XIX веке сформировалась клеточная теория, а далее методы и знания о клетках непрерывно расширялись.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это минимальная структурная и функциональная часть организма. Она включает мембрану, цитоплазму и ДНК, необходимые для жизнедеятельности.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единица жизни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клеток схожий базовый план строения, будь то бактерии или растения, что подчёркивает универсальность и общие принципы жизни.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и разнообразие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клетка и почему она универсальна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положения клеточной теории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состоят из одной или нескольких клеток, которые образуют их структуру.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является базовой единицей строения и выполняет все необходимые функции организма.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клетки возникают лишь путём деления существующих, обеспечивая рост и обновление тканей.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окружает клетку, контролируя обмен веществ с внешней средой и обеспечивая защиту клетки.
</a:t>
            </a:r>
            <a:endParaRPr lang="en-US" sz="964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и её роль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содержит наследственную информацию и регулирует процессы деятельности клетки во времени.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центр управления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Митохондрии, рибосомы и аппарат Гольджи выполняют важные функции — выработку энергии, синтез белка и упаковку веществ соответственно.
</a:t>
            </a:r>
            <a:endParaRPr lang="en-US" sz="964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внутри клетки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элементы животной клетки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мембраны, растительная клетка имеет клеточную стенку, придающую прочность и защиту от внешних воздействий.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клеточная стенка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вакуоль внутри клетки хранит воду и питательные вещества, участвуя в поддержании внутреннего давления.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для хранения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хлорофилл и обеспечивают преобразование солнечного света в энергию — ключевой процесс фотосинтеза.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и фотосинтез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Отличительные особенности растительной клетки
</a:t>
            </a:r>
            <a:endParaRPr lang="en-US" sz="233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488314"/>
            <a:ext cx="4332300" cy="27331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 животных и растительных клеток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структурные различия животных и растительных клеток представлены в таблице ниже.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общие черты, растительные клетки имеют дополнительную защиту и особенности для фотосинтеза.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9 класса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 эукариоты: чем они отличаются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процессов в эукариотической клетке сложнее и позволяет поддерживать специализированные функции.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прокариот обычно меньше, они делятся проще и быстрее по сравнению с эукариотами.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обладают оформленным ядром и мембранными органеллами, что обеспечивает сложную внутреннюю организацию.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не имеют оформленного ядра, их ДНК свободно находится в области нуклеоида.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клеточных органоидов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и регулирует передачу генетической информации, управляя активностью клетки.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отвечают за создание энергии, превращая питательные вещества в АТФ.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упаковывает и распределяет вещества, а лизосомы занимаются переработкой отходов.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Эндоплазматический ретикулум синтезирует и транспортирует белки и липиды для нужд клетки.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жизни различных клеток организма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 продолжительности жизни связано с задачами клеток и их способностью к обновлению.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 высокой нагрузкой или важными функциями живут дольше, а клеточные массы с быстрым обновлением — короче.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справочники, 2023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 мейоз: способы деления клетки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— процесс деления соматических клеток, при котором образуются две идентичные дочерние клетки. Этот механизм поддерживает рост организма и восстановление повреждённых тканей.
</a:t>
            </a:r>
            <a:endParaRPr lang="en-US" sz="1359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— особый вид деления, формирующий четыре гаметные клетки с половинным набором хромосом. Его задача — обеспечить генетическое разнообразие в потомстве.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митоза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и последовательность процессов клеточного деления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клеточной мембраны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состоит из двойного слоя фосфолипидов с включениями белков, обеспечивающих защиту клетки от внешних воздействий.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регулирует транспорт веществ, пропуская необходимые молекулы и предотвращая проникновение вредных, поддерживая внутренний баланс клетки.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также воспринимает сигналы от окружающей среды и взаимодействует с соседними клетками, координируя общие процессы.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веществ через мембрану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Диффузия — пассивный процесс перемещения молекул по концентрационному градиенту без затрат энергии. Осмос — движение воды через полупроницаемую мембрану в сторону большей концентрации растворённых веществ.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транспорт требует энергии и позволяет переносить вещества против градиента концентрации с помощью специальных белков-переносчиков.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 её функции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представляет собой полужидкое пространство, наполняющее клетку между мембраной и ядром и содержащие органоиды и важные молекулы.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обеспечивает среду для химических реакций, необходимых для поддержания жизни и функционирования клетки.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также участвует в транспортировке веществ и поддерживает равномерное распределение компонентов внутри клетки.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00" y="953135"/>
            <a:ext cx="4605900" cy="2784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25" y="953135"/>
            <a:ext cx="4605900" cy="2784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39225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хлорофилл — пигмент, поглощающий солнечный свет. Они превращают энергию солнца в химическую энергию, синтезируя глюкозу, которая питает клетки растения и воздух кислородом.
</a:t>
            </a:r>
            <a:endParaRPr lang="en-US" sz="791" dirty="0"/>
          </a:p>
        </p:txBody>
      </p:sp>
      <p:sp>
        <p:nvSpPr>
          <p:cNvPr id="8" name="Text 2"/>
          <p:cNvSpPr txBox="1"/>
          <p:nvPr/>
        </p:nvSpPr>
        <p:spPr>
          <a:xfrm>
            <a:off x="539226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фабрики растений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150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хлоропластов проходит сложный процесс фотосинтеза, разбитый на световую и темновую стадии. Он поддерживает не только растения, но и всю экосистему Земли, обеспечивая кислород и пищу.
</a:t>
            </a:r>
            <a:endParaRPr lang="en-US" sz="805" dirty="0"/>
          </a:p>
        </p:txBody>
      </p:sp>
      <p:sp>
        <p:nvSpPr>
          <p:cNvPr id="10" name="Text 4"/>
          <p:cNvSpPr txBox="1"/>
          <p:nvPr/>
        </p:nvSpPr>
        <p:spPr>
          <a:xfrm>
            <a:off x="5145151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фотосинтеза: ключ к жизни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и фотосинтез в растительных клетках
</a:t>
            </a:r>
            <a:endParaRPr lang="en-US" sz="22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и клеточная структура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не считаются клеточными организмами, поскольку не имеют клеточной структуры и органоидов.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состоят из защитной белковой оболочки и генетического материала, который может быть ДНК или РНК.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способны размножаться только внутри живых клеток-хозяев, используя их механизмы для создания своих копий.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Световые микроскопы позволяют рассмотреть живые клетки и основные органоиды с увеличением до 2000×, что помогает изучать клеточные процессы в реальном времени.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микроскопия: окно в мир микроструктур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электронов вместо света даёт разрешение на уровне нанометров, помогает увидеть детали строения органелл и молекулярных комплексов клетки.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микроскопия: исследование ультраструктур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исследования клетки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цитологии для науки и медицины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редактирования генома и персонализированная медицина развиваются благодаря глубокому пониманию клеточных процессов.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и генные терапии позволяют изменять и восстанавливать функции организма на уровне клеток, открывая новые возможности медицины.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клеточного анализа применяются для создания эффективных лекарств и вакцин, повышающих безопасность и качество жизни.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Цитологические исследования выявляют механизмы развития заболеваний, таких как рак и генетические нарушения, что важно для диагностики и лечения.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Цитология: основа биологических и медицинских открытий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3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Цитология — фундаментальная наука, раскрывающая тайны жизни на клеточном уровне. Её достижения помогают лечить болезни, создавать инновации и открывать новые горизонты в биоинженерии и здоровье человека.
</a:t>
            </a:r>
            <a:endParaRPr lang="en-US" sz="315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2026-05-09T04:46:45Z</dcterms:created>
  <dcterms:modified xsi:type="dcterms:W3CDTF">2026-05-09T04:46:45Z</dcterms:modified>
</cp:coreProperties>
</file>