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приставки un-, in-, im-, il-, ir- создают противоположные прилагательные в английском.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Образование противоположных прилагательных с помощью приставок
</a:t>
            </a:r>
            <a:endParaRPr lang="en-US" sz="31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происхождение отрицательных приставок в английском
</a:t>
            </a:r>
            <a:endParaRPr lang="en-US" sz="2628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un-, in-, im-, il-, ir- пришли из латинского и германского, прочно закрепившись в английском языке с времен средневековья. Их развитие связано с заимствованиями и образованием новых слов — так возникли современные антонимы.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изменения смысла с помощью отрицательных приставок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и Unhappy: эмоциональная противоположность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'happy' означает 'счастливый', а с приставкой un- — 'unhappy' — 'несчастный'. Эти слова часто встречаются в текстах и помогают выразить противоположные чувства.
</a:t>
            </a:r>
            <a:endParaRPr lang="en-US" sz="150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и Illegal: законное и противоправное
</a:t>
            </a:r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'legal' означает 'законный', его антоним 'illegal' с приставкой il- — 'незаконный'. Такое изменение существенно меняет смысл ситуации и часто употребляется в новостях и правовой сфере.
</a:t>
            </a:r>
            <a:endParaRPr lang="en-US" sz="1582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 и Irregular: порядок и нарушение
</a:t>
            </a:r>
            <a:pPr algn="l" indent="0" marL="0">
              <a:lnSpc>
                <a:spcPct val="90000"/>
              </a:lnSpc>
              <a:buNone/>
            </a:pPr>
            <a:r>
              <a:rPr lang="en-US" sz="16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'Regular' переводится как 'регулярный', а 'irregular' — 'нерегулярный', с приставкой ir-. Эти слова помогают описывать повторяемость и порядок в различных контекстах.
</a:t>
            </a:r>
            <a:endParaRPr lang="en-US" sz="1622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un- добавляется к прилагательным германского происхождения. Например, 'kind' становится 'unkind', меняя значение с 'добрый' на 'недобрый'.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 и германские корни прилагательных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'Friendly' — 'дружелюбный', а 'unfriendly' — 'недружелюбный'. Приставка un- помогает быстро создавать противоположные по значению слова.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Дружелюбие и его отрицание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'comfortable' означает 'удобный', а 'uncomfortable' — 'неудобный'. Так легко выражается контраст в ощущениях и описании предметов.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 его отсутствие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антонимов с приставкой un-
</a:t>
            </a:r>
            <a:endParaRPr lang="en-US" sz="2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употребления приставки un- и её исключения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 часто используется с качественными прилагательными, отвечающими на вопрос 'какой?': unsafe, untrue, unhappy. Это самая распространённая отрицательная приставка в английском языке.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есть исключения, например, вместо *unpossible употребляют impossible. Un- встречается также и в разговорной речи, и в учебных текстах, что делает её полезной для повседневного общения.
</a:t>
            </a:r>
            <a:endParaRPr lang="en-US" sz="1188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in-: основные правила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in- используется с прилагательными латинского происхождения, например inactive, incorrect и invisible, для образования противоположных значений.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применяется перед словами, начинающимися на l, m, p, r, так как для них существуют отдельные приставки il-, im-, ir-, которые учитывают фонетику и морфологию.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 — важный элемент для понимания антонимов в английском языке, часто встречается в письменных и официальных текстах, расширяя словарный запас.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антонимов с приставкой in-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Tolerant и Intolerant: терпимость и нетерпимость
</a:t>
            </a:r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'Tolerant' — 'терпимый', а 'intolerant' — 'нетерпимый'. Это важные слова для описания отношений между людьми и социальных ситуаций.
</a:t>
            </a:r>
            <a:endParaRPr lang="en-US" sz="165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и Incomplete: завершённость и незавершённость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'Complete' значит 'полный', а 'incomplete' — 'неполный'. С приставкой in- легко показать неполноту или недостаток чего-либо.
</a:t>
            </a:r>
            <a:endParaRPr lang="en-US" sz="1642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и Inactive: активность и пассивность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'active' и 'inactive' описывают состоятия действия или бездействия, часто употребляются в спорте, учёбе и повседневной жизни.
</a:t>
            </a:r>
            <a:endParaRPr lang="en-US" sz="165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использования приставки im-
</a:t>
            </a:r>
            <a:endParaRPr lang="en-US" sz="2994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im- применяется перед прилагательными, начинающимися на буквы m или p: например, patient — impatient. Это правило помогает правильно формировать антонимы в речи и письме.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im- используется с такими словами, как mature — immature и possible — impossible. Визуальное разделение этих слов на части помогает запомнить исключение из правил.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Impossible — 'невозможный': слово часто употребляется в повседневной речи и на экзаменах, выражая невозможность действия или события.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антонимы с приставкой im-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Immoral — 'аморальный': означает нарушение норм морали и часто используется в этических обсуждениях.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Impolite — 'невежливый': характеризует поведение человека, нарушающего правила вежливости в общении.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Impatient — 'нетерпеливый': описывает состояние человека, которому сложно ждать, часто встречается в описании характера.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'Legal' переводится как 'законный', а 'illegal' — 'незаконный'. Эти слова часто встречаются в правовых текстах и разговорах о правилах.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и Illegal: закон и нарушение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'Legible' означает 'разборчивый', 'illegible' — 'неразборчивый'. Используются для описания почерка, текстов и документов.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Legible и Illegible: читаемый и нечитаемый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'Logical' означает 'логичный', 'illogical' — 'нелогичный'. Применяются для оценки аргументов и рассуждений.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Logical и Illogical: логичный и нелогичный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антонимов с приставкой il-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19" y="1676050"/>
            <a:ext cx="448486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приставок и примеров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приставки, примеры их использования и перевод. Важно помнить, что выбор зависит от начальной буквы слова и происхождения.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приставки обусловлен фонетическими и историческими особенностями исходного слова.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материалов и лингвистических справочников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использования ir- и показательные примеры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ir- применяется только перед прилагательными, начинающимися на букву "r". Например, regular — irregular, responsible — irresponsible, relevant — irrelevant.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четко отличать антонимы, а также понимать, какая приставка нужна для правильного образования противоположного значения в словах с начальной "r".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20%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антонимов образуются с другими приставками или не имеют отрицательной формы с приставками.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исследование английского языка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антонимы используют несовпадающие приставки, например honest — dishonest, а часть слов вовсе не образует антонимов с приставками.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приставки на значение: иллюстрация смысловых изменений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Аналогично, legal меняется в illegal, выражая противоправность. Такие изменения ярко выражают противоположность и помогают точнее описывать ситуации и эмоции.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Приставка полностью меняет значение, превращая положительное прилагательное в отрицательное. Например, active становится inactive, что указывает на противоположное состояние.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пары противоположных прилагательных
</a:t>
            </a:r>
            <a:endParaRPr lang="en-US" sz="243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 грязный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демонстрируют разницу между clean и unclean. Чистая поверхность сияет, а грязная покрыта пятнами, подчёркивая контраст между понятиями.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и нерегулярный
</a:t>
            </a:r>
            <a:pPr algn="l" indent="0" marL="0">
              <a:lnSpc>
                <a:spcPct val="90000"/>
              </a:lnSpc>
              <a:buNone/>
            </a:pPr>
            <a:r>
              <a:rPr lang="en-US" sz="162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Смоделированы ситуации: регулярные занятия проходят по расписанию, а нерегулярные — случайно и хаотично. Визуальный пример помогает лучше запомнить различия.
</a:t>
            </a:r>
            <a:endParaRPr lang="en-US" sz="162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Терпеливый и нетерпеливый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человека, демонстрирующего терпение, и другого — с проявлением нетерпеливости, акцентируют эмоциональный контраст пары patient - impatient.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частоты употребления приставок на практике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un- доминирует в обиходе, отражая свой широчайший охват в английской речи и текстах разных жанров.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зависит от простоты и универсальности приставки в образовании антонимов.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Корпусное исследование английского языка,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приставки для образования антонима
</a:t>
            </a:r>
            <a:endParaRPr lang="en-US" sz="2594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подбора приставки в зависимости от начальной буквы и происхождения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использования антонимов в школьных и житейских ситуациях
</a:t>
            </a:r>
            <a:endParaRPr lang="en-US" sz="215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можно услышать выражения: uncomfortable chair — неудобный стул, illegal parking — незаконная парковка. Эти примеры демонстрируют распространённость антонимов с приставками в повседневной речи.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среде и среди подростков такие слова помогают точнее общаться: irresponsible friend — безответственный друг, что подчёркивает важность понимания приставок для эффективного общения.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Освоение правил образования антонимов ускоряет запоминание новых прилагательных и расширяет активный словарь учеников.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Знание приставок облегчает понимание незнакомых слов в чтении и способствует развитию навыков устной речи и письма.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Приставки помогают подготовиться к экзаменам и улучшить навыки коммуникации в различных ситуациях, делая речь более разнообразной и точной.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приставок для пополнения словарного запаса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знаний о приставках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приставок un-, in-, im-, il-, ir- играет ключевую роль в формировании антонимов и помогает эффективно читать, переводить и использовать английские слова в речи и письме.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2026-05-07T03:33:29Z</dcterms:created>
  <dcterms:modified xsi:type="dcterms:W3CDTF">2026-05-07T03:33:29Z</dcterms:modified>
</cp:coreProperties>
</file>