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расположение двух окружностей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две окружности расположены на плоскости?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Окружности встречаются в чертежах, механизмах и задачах по геометрии. Достаточно сравнить расстояние между центрами и радиусы, чтобы понять число общих точек и вид расположения фигур.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обозначения и величины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982825" y="1266143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двух окружностей обозначают O1 и O2. Именно отрезок между ними помогает понять, как расположены фигуры на чертеже и можно ли ожидать пересечение или касание.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982825" y="1039425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окружностей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2825" y="4333949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|r1 − r2| нужна для проверки внутреннего касания и вложенности. Она показывает, может ли меньшая окружность оказаться внутри большей без пересечения.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982825" y="4107236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радиусов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982825" y="3566995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величиной r1 + r2 помогает понять, могут ли окружности пересекаться или только соприкасаться снаружи. Эта граница разделяет разные варианты расположения.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982825" y="3340282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радиусов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82825" y="2800041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центрами обозначают d = O1O2. Это главная величина для проверки: она показывает, насколько близко или далеко находятся окружности друг от друга.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982825" y="2573329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центрами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1982825" y="2033087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Радиусы обозначают r1 и r2. Они показывают размер каждой окружности и входят в главные сравнения, по которым определяют число общих точек и взаимное положение окружностей.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1982825" y="1806375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Радиусы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99971"/>
            <a:ext cx="8426700" cy="22712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чертеже двух окружностей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8004" y="1465828"/>
            <a:ext cx="1531500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сначала отмечают два центра и соединяющий их отрезок. По их положению легко оценить, насколько близко расположены окружности и в какую сторону направлена проверка условий.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58004" y="1169003"/>
            <a:ext cx="15315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центра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7251804" y="1465828"/>
            <a:ext cx="1531500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чертежу можно сразу заметить базовый случай: две общие точки, одна общая точка или отсутствие общих точек. Это ускоряет решение и делает проверку ответа наглядной.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7251804" y="1169003"/>
            <a:ext cx="15315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ситуации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5553354" y="1465828"/>
            <a:ext cx="1531500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Линия, соединяющая центры, помогает сопоставить рисунок с формулами. Она особенно важна в случаях касания, потому что тогда все ключевые точки оказываются на одной прямой.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5553354" y="1169003"/>
            <a:ext cx="15315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центров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854904" y="1465828"/>
            <a:ext cx="1531500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окружности пересекаются, на чертеже видны две общие точки. При касании заметна только одна, а при раздельном расположении общих точек нет.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3854904" y="1169003"/>
            <a:ext cx="15315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точки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2156454" y="1465828"/>
            <a:ext cx="1531500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Радиусы показывают размер каждой окружности и помогают сравнить их между собой. Без этих данных нельзя точно определить, будет ли касание, пересечение или полное вложение.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2156454" y="1169003"/>
            <a:ext cx="15315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радиуса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взаимное расположение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строится на сравнении расстояния между центрами с двумя границами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888336"/>
            <a:ext cx="4843800" cy="23079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и число общих точек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сравнение d с двумя границами определяет число общих точек и вид расположения окружностей.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сравнение d с r1+r2 и |r1−r2| соответствует одному точному случаю.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взаимного расположения двух окружностей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общих точек у двух окружностей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случаям из темы «Взаимное расположение двух окружностей»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одинаковое число общих точек может соответствовать разным видам расположения, поэтому важны дополнительные сравнения.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случаев дают 0 или 1 общую точку; две точки и бесконечно много точек встречаются реже.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1054" y="1127325"/>
            <a:ext cx="3175893" cy="3430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окружностей в двух точках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05000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|r1 − r2| &lt; d &lt; r1 + r2, окружности пересекаются в двух точках. Это означает, что ни одна из границ не достигнута.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52700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условие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505000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O1O2 помогает сравнить расстояние между окружностями, но он не проходит через обе точки пересечения. Поэтому его используют для проверки условий, а не для поиска самих точек.
</a:t>
            </a:r>
            <a:endParaRPr lang="en-US" sz="978" dirty="0"/>
          </a:p>
        </p:txBody>
      </p:sp>
      <p:sp>
        <p:nvSpPr>
          <p:cNvPr id="15" name="Text 5"/>
          <p:cNvSpPr txBox="1"/>
          <p:nvPr/>
        </p:nvSpPr>
        <p:spPr>
          <a:xfrm>
            <a:off x="552700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линии центров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29793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каждая окружность входит в область другой, и видно две общие точки. Между ними образуется фигура, похожая на узкую «линзу».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177493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рисунок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3129793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расположение часто появляется в задачах на построение и в рисунках с пересекающимися дугами. Здесь особенно важно не спутать пересечение с касанием.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177493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случай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924940"/>
            <a:ext cx="8426700" cy="20490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касание окружностей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8600" y="3870637"/>
            <a:ext cx="25266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d = r1 + r2 окружности касаются снаружи и имеют ровно одну общую точку. Это значит, что они соприкасаются, но не заходят друг на друга.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2300" y="3583612"/>
            <a:ext cx="25266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общее место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56555" y="3870637"/>
            <a:ext cx="25266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касании нет второй общей точки. Поэтому важно не ограничиваться рисунком: нужно обязательно проверить равенство суммы расстояния и радиусов.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0255" y="3583612"/>
            <a:ext cx="25266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отличается от пересечения
</a:t>
            </a:r>
            <a:endParaRPr lang="en-US" sz="1333" dirty="0"/>
          </a:p>
        </p:txBody>
      </p:sp>
      <p:sp>
        <p:nvSpPr>
          <p:cNvPr id="15" name="Text 6"/>
          <p:cNvSpPr txBox="1"/>
          <p:nvPr/>
        </p:nvSpPr>
        <p:spPr>
          <a:xfrm>
            <a:off x="3302580" y="3870637"/>
            <a:ext cx="25266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окружностей и точка касания лежат на одной прямой. Такую же прямую образуют и радиусы, проведённые в точку касания от обоих центров.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06280" y="3583612"/>
            <a:ext cx="25266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прямая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1054" y="1127325"/>
            <a:ext cx="3175893" cy="3430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касание окружностей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05000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d = |r1 − r2|, меньшая окружность касается большей изнутри. Общая точка только одна, и это сразу отличает случай от пересечения.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52700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условие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505000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касания лежит на линии, соединяющей центры. Радиусы в этой точке тоже лежат на одной прямой, что удобно для проверки решения.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52700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центров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29793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окружность полностью содержит меньшую, но не перерезает её. На чертеже видно, что фигуры соприкасаются в одной точке внутренней стороны.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177493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окружность внутри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3129793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внутреннего касания важно сравнивать d не с простой разностью, а с модулем |r1 − r2|. Тогда не возникает ошибки при выборе большей и меньшей окружности.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177493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модуль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924940"/>
            <a:ext cx="8426700" cy="20490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окружность внутри другой без касания
</a:t>
            </a:r>
            <a:endParaRPr lang="en-US" sz="2965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8600" y="3870637"/>
            <a:ext cx="25266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Меньшая окружность целиком находится внутри большей и не пересекает её границу. Между ними остаётся заметный промежуток, поэтому общих точек нет.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2300" y="3583612"/>
            <a:ext cx="25266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фигур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56555" y="3870637"/>
            <a:ext cx="25266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одна окружность расположена полностью внутри другой, а линии дуг нигде не соприкасаются. Такая схема помогает быстро понять, что ответ — ноль общих точек.
</a:t>
            </a:r>
            <a:endParaRPr lang="en-US" sz="1073" dirty="0"/>
          </a:p>
        </p:txBody>
      </p:sp>
      <p:sp>
        <p:nvSpPr>
          <p:cNvPr id="14" name="Text 5"/>
          <p:cNvSpPr txBox="1"/>
          <p:nvPr/>
        </p:nvSpPr>
        <p:spPr>
          <a:xfrm>
            <a:off x="6160255" y="3583612"/>
            <a:ext cx="25266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на чертеже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02580" y="3870637"/>
            <a:ext cx="25266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этого случая расстояние между центрами строго меньше модуля разности радиусов: d&lt;|r1−r2|. Именно это отличает его от внутреннего касания, где равенство уже выполняется.
</a:t>
            </a:r>
            <a:endParaRPr lang="en-US" sz="1040" dirty="0"/>
          </a:p>
        </p:txBody>
      </p:sp>
      <p:sp>
        <p:nvSpPr>
          <p:cNvPr id="16" name="Text 7"/>
          <p:cNvSpPr txBox="1"/>
          <p:nvPr/>
        </p:nvSpPr>
        <p:spPr>
          <a:xfrm>
            <a:off x="3306280" y="3583612"/>
            <a:ext cx="25266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Окружности без общих точек снаружи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960850" y="149622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Окружности находятся отдельно друг от друга и не имеют ни одной точки соприкосновения. Между ними есть свободное пространство, заметное даже на схематическом чертеже.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60842" y="107059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Удалённое расположение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0850" y="276957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случай возникает, когда d&gt;r1+r2. Расстояние между центрами больше суммы радиусов, поэтому окружности не могут дотянуться друг до друга.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60842" y="234394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сравнения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960850" y="404292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таком расположении общих точек нет. Это самый удобный случай для проверки: достаточно сравнить расстояние между центрами с суммой радиусов.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960842" y="361729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общих точек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центры совпадают, а радиусы равны, две окружности накладываются полностью. Тогда общих точек бесконечно много, и на чертеже видна одна фигура.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взаимного расположения двух окружностей в евклидовой геометрии.
</a:t>
            </a:r>
            <a:endParaRPr lang="en-US" sz="981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общих точек бывает только у совпадающих окружностей.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∞
</a:t>
            </a:r>
            <a:endParaRPr lang="en-US" sz="9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Границы, которые разделяют все случаи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величин d, r1+r2 и |r1−r2|.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одно и то же расстояние d попадает между нижней и верхней границами или выходит за их пределы.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d меньше нижней границы — вложенность; между границами — пересечение; на границах — касание; выше верхней — внешнее расположение.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1054" y="1127325"/>
            <a:ext cx="3175893" cy="3430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примеры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05000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r1=5, r2=3, d=9. Сумма радиусов равна 8, а 9 больше 8, значит окружности расположены отдельно и общих точек не имеют.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52700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без касания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505000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r1=5, r2=3, d=4. Модуль разности радиусов равен 2, а 4 лежит между 2 и 8, значит окружности пересекаются.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52700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в двух точках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29793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r1=5, r2=3, d=8. Здесь d равно r1+r2, поэтому окружности касаются снаружи и имеют ровно одну общую точку.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177493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касание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3129793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учат действовать по одному и тому же правилу: сначала находить нужные числа, а затем сразу сравнивать их без лишних вычислений.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177493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383401"/>
            <a:ext cx="4843800" cy="1317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расположения на конкретных данных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правилам сравнения d с r1+r2 и |r1−r2|.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одно сравнение быстро приводит к верному выводу о числе общих точек и виде расположения окружностей.
</a:t>
            </a:r>
            <a:endParaRPr lang="en-US" sz="1396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строках ответ получается из одного короткого шага сравнения, поэтому таблица удобна для самопроверки и тренировки.
</a:t>
            </a:r>
            <a:endParaRPr lang="en-US" sz="13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центров и её роль в задачах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O1O2 соединяет центры окружностей и сразу показывает, как далеко они находятся друг от друга. При касании эта прямая проходит через центр и точку касания, помогая увидеть точный момент соприкосновения.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Прямая, которая всё проясняет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окружности пересекаются, линия центров не проходит через точки пересечения, но остаётся важной опорой для рассуждения. Она помогает сравнить положение фигур и увидеть, что рисунок часто симметричен относительно этой линии.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рисунка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2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в геометрической задаче
</a:t>
            </a:r>
            <a:endParaRPr lang="en-US" sz="2862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определения взаимного расположения двух окружностей по данным чертежа или условия.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95925"/>
            <a:ext cx="360000" cy="32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72981"/>
            <a:ext cx="360000" cy="32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218275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считают, что любая близость окружностей означает касание. На самом деле нужно проверить точное равенство d=r1+r2 или d=|r1−r2|, иначе ответ может оказаться неверным.
</a:t>
            </a:r>
            <a:endParaRPr lang="en-US" sz="1276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касание и пересечение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d=0 и радиусы равны, окружности не касаются, а полностью совпадают. Это особый случай, который нельзя смешивать с обычным касанием или пересечением.
</a:t>
            </a:r>
            <a:endParaRPr lang="en-US" sz="13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различают совпадение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ответ получается только при одновременной проверке d, суммы радиусов и их разности. Когда рассматривают лишь одно условие, легко упустить важную деталь чертежа.
</a:t>
            </a:r>
            <a:endParaRPr lang="en-US" sz="13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проверку всех чисел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218251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|r1−r2| обязательно, потому что радиус может быть больше у любой окружности. Без модуля легко перепутать внутреннее касание с вложенностью или неправильно сравнить величины.
</a:t>
            </a:r>
            <a:endParaRPr lang="en-US" sz="1206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модуль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для двух окружностей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расстояние между центрами с суммой и разностью радиусов, можно точно определить взаимное расположение окружностей, число общих точек и быстро проверить любой чертёж.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2026-06-03T12:22:20Z</dcterms:created>
  <dcterms:modified xsi:type="dcterms:W3CDTF">2026-06-03T12:22:20Z</dcterms:modified>
</cp:coreProperties>
</file>