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русского языка: значение слов и богатство речи
</a:t>
            </a:r>
            <a:endParaRPr lang="en-US" sz="273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раскрывают историю, культуру и живую речь народа.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лексику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помогает точнее говорить и писать, лучше понимать тексты и избегать речевых ошибок. Чем богаче словарь, тем увереннее человек выражает мысли в учёбе и повседневном общении.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показывает, какой предмет, признак, действие или явление называет слово. Именно оно делает речь осмысленной и позволяет отличать одно слово от другого в языке.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или 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называют только один объект, а другие употребляются в нескольких значениях. Например, слово «ключ» может обозначать и инструмент, и источник воды, и подсказку к задаче.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слова помогают понять, какое значение нужно в конкретном предложении. Без контекста одно и то же слово может быть понято неверно или слишком широко.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слов в лексической системе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разные группы слов помогают по-разному строить точную и выразительную речь.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связи — смысловые противопоставления и сходства; остальные группы тоже важны, но работают более узко и ситуативно.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«Лексика русского языка»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 многозначные слова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называют только один предмет или признак. К ним относятся, например, «глобус», «карандаш», «берёза»; их значение обычно понятно без дополнительных уточнений.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имеют несколько связанных значений. Так, «кисть» может обозначать часть руки, инструмент для рисования или гроздь, а «корень» — часть растения и основу слова.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многозначность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 появляются из-за сходства формы, назначения, внешнего вида или функции предметов. Поэтому одно слово может объединять несколько близких по смыслу употреблений.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38"/>
            <a:ext cx="3479100" cy="3360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2850" y="1835573"/>
            <a:ext cx="2302746" cy="28967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связано с самим предметом, действием или признаком. В сочетаниях «железная дверь» и «горячий чай» слова употреблены буквально, без образного переноса.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02844" y="1835573"/>
            <a:ext cx="2302746" cy="28967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возникает, когда признак переносится на другой объект по сходству. Так, выражения «железный характер» и «горячая новость» звучат образно и передают дополнительный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28606" y="1406675"/>
            <a:ext cx="3461538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по значению и употреблению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слова объединяются по смыслу, происхождению и частоте употребления.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свою роль: одни слова уточняют значение, другие противопоставляют, третьи отражают историю языка и его обновление.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«Лексика русского языка»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близкие по значению слова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выбора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подобрать слово, которое лучше всего подходит к смыслу, стилю и ситуации общения. Благодаря этому мысль звучит яснее и точнее, без лишней расплывчатости.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повторов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слишком часто, текст становится однообразным. Синонимы позволяют заменить его, сохраняя смысл и делая речь более живой и разнообразной.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значения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слова могут различаться степенью оценки и эмоциональностью. Например, «красивый», «прекрасный» и «симпатичный» передают похожее, но не одинаковое впечатление.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Антонимы: противоположные по значению слова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антонимы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называют противоположные признаки, действия или состояния. Пара слов «день — ночь» показывает, как язык помогает ясно обозначать контраст между явлениями.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особенно уместны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часто встречаются в пословицах, загадках, заголовках и художественных текстах. Противопоставление делает фразу ярче и помогает лучше запомнить её 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антонимов легче сравнивать явления, находить различия и точнее выражать оценку. Они делают речь более выразительной и помогают строить убедительные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незнакомого слова
</a:t>
            </a:r>
            <a:endParaRPr lang="en-US" sz="275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 слово по контексту и проверить себя по 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одинаковая форма, разный смысл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совпадают по звучанию и написанию, но называют разные предметы и явления. На этом этапе слово выглядит одинаково, однако его смысл ещё не ясен без дополнительного контекста.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и тема предложения помогают понять, о каком значении идёт речь. Именно контекст различает, например, причёску, инструмент или участок суши, обозначаемые словом «коса».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письме важно каждый раз проверять, какое значение подходит по ситуации. Это помогает избежать ошибок и точно понимать текст, где омонимы встречаются часто.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и историзмы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ушедшей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почти не используются в повседневном общении, но сохраняются в книгах, былинах и исторических текстах. Они помогают услышать звучание старой русской речи и понять особенности прежней эпохи.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называют предметы и явления, которых уже нет в современной жизни: старые звания, виды оружия, предметы быта. Такие слова нужны, чтобы точно передать реалии прошлого без современного толкования.
</a:t>
            </a:r>
            <a:endParaRPr lang="en-US" sz="1229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Устаревшая лексика делает текст более выразительным и помогает создать исторический колорит. Благодаря ей читатель лучше представляет эпоху, быт людей и особенности речи героев.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словарь языка со временем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обновляется неравномерно: одни слова появляются быстро, другие сохраняются веками и остаются понятными разным поколениям.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язык развивается, но его основа остаётся устойчивой. Обновление словаря не разрушает систему, а делает её гибкой.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лексике; значения на графике условные, для наглядного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заимствования в современном русском языке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неологизмов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возникают, когда в жизни появляются новые предметы, явления или способы общения. Так в языке закрепляются названия, без которых трудно описать современный мир.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из других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новых слов приходит из других языков, чаще всего вместе с новыми технологиями и профессиями. Если слово удобно и понятно, оно быстро входит в обычную речь.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закрепляются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остаётся в языке, если им пользуются многие говорящие и оно точно называет нужное понятие. Со временем такие слова становятся привычными и перестают восприниматься как новые.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«бить баклуши» стало образом безделья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«бьёт баклуши», он вовсе не занят настоящим трудом с деревом. Это устойчивое выражение давно стало обозначать безделье, и смысл его понятен только целиком. В литературе оно сразу создаёт живую, разговорную интонацию.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можно делать всё «спустя рукава»
</a:t>
            </a:r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работа выполнена «спустя рукава», значит, человек постарался плохо и небрежно. Образ помогает легко представить отношение к делу: рукава будто мешают, а труд выполняется без внимания и аккуратности.
</a:t>
            </a:r>
            <a:endParaRPr lang="en-US" sz="1355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«клевать носом» помогает увидеть сонливость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«клевать носом» описывает человека, который вот-вот заснёт или уже дремлет. Он строится на ярком образе, поэтому сразу передаёт состояние усталости без длинных объяснений и делает речь выразительнее.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Фразеологизмы: когда слова работают вместе
</a:t>
            </a:r>
            <a:endParaRPr lang="en-US" sz="26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292" y="1531950"/>
            <a:ext cx="396631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русского языка и их назначение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словари русского языка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словари помогают решать разные языковые задачи: проверять написание, уточнять значение, ставить ударение и понимать происхождение слов.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нужен не только для проверки ошибок, но и для точного понимания речи. Каждый вид справочника отвечает за свою языковую задачу.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 художественном 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 помогает писателю показать характер персонажа: спокойный он или резкий, добрый или насмешливый. Даже одно точное слово может изменить наше отношение к герою.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подсказывает, где и когда происходят события. Устаревшие слова создают ощущение прошлого, а современные — помогают почувствовать обстановку настоящего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 переносные значения делают описание ярче и точнее. С их помощью автор передаёт тревогу, радость, напряжение или удивление без прямого объяснения.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выбор слов писатель выражает своё отношение к происходящему. Одна и та же ситуация может звучать иронично, торжественно или грустно, если изменить лексическое оформление.
</a:t>
            </a:r>
            <a:endParaRPr lang="en-US" sz="13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речь точнее и выразительнее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цели высказывания: объяснить, описать, сравнить или создать образ.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эффект дают точные слова и удачно подобранные синонимы. Остальные средства усиливают речь, если используются к месту.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средств выразительности; показатели условные, для наглядности.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9787" y="3095171"/>
            <a:ext cx="2715113" cy="16836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лексические ошибки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паронимов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похожи по звучанию, но различаются по смыслу. Ошибка возникает, когда вместо нужного слова выбирают близкое по форме, но неверное по значению.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употребляют не по смыслу, потому что его значение известно только примерно. Чтобы избежать такой ошибки, важно проверять слово в контексте и по словарю.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Неуместные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одного и того же слова делает речь бедной и тяжёлой для восприятия. Синонимы помогают заменить повторы и сделать высказывание точнее.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омонимов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могут ввести в заблуждение, если не обратить внимание на соседние слова. Контекст показывает, какое значение нужно выбрать, чтобы смысл предложения не исказился.
</a:t>
            </a:r>
            <a:endParaRPr lang="en-US" sz="1299" dirty="0"/>
          </a:p>
        </p:txBody>
      </p:sp>
      <p:sp>
        <p:nvSpPr>
          <p:cNvPr id="16" name="Text 6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слово не к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может звучать лишним, если в русском языке уже есть точное и понятное слово. Лучше выбирать языковое средство, которое соответствует стилю и задаче текста.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делает речь точной и живой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показывает богатство русского языка: слова помогают точно назвать предмет, выразить оттенок мысли и создать образ. Чем внимательнее мы выбираем слова, тем грамотнее и выразительнее звучит наша речь.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2026-05-29T07:12:24Z</dcterms:created>
  <dcterms:modified xsi:type="dcterms:W3CDTF">2026-05-29T07:12:24Z</dcterms:modified>
</cp:coreProperties>
</file>