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и неживая 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что вокруг нас живое, а что — нет.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мы видим рядом дерево, кошку, лужу, облака и камни. Эта тема помогает замечать мир вокруг, отличать живое от неживого и понимать, как всё связано между собой.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каждый день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живая природа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8225" y="1224366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Всё, что живёт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живой природе относятся растения, животные, грибы и человек. Это всё, что может жить, расти, развиваться и давать потомство, если для этого есть подходящие условия.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24850" y="1224366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Живым существам необходимы вода, воздух, тепло и пища. Без этих условий жизнь становится трудной, а иногда и невозможной, поэтому природу важно беречь.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48225" y="3129380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она изменяется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не остаются одинаковыми. Они проходят путь от маленького к большому: из семени вырастает растение, а из детёныша — взрослое животное.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24850" y="3129380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входит в группу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 очень разнообразна. В неё входят берёзы и ромашки, кошки и птицы, грибы в лесу и люди рядом с нами.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живого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7875" y="11508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и развивается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не остаётся маленьким навсегда. Росток становится растением, цыплёнок — птицей, а ребёнок — взрослым человеком. Так природа показывает своё движение вперёд.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59543" y="11520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Дышит и питается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существа дышат и получают пищу. Без этого они не могут жить, потому что организму нужны силы для роста, движения и других важных дел.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027875" y="31643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Размножается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живых существ появляются потомки. Именно поэтому на Земле продолжают жить такие же растения, животные и люди, как и прежде.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659543" y="31655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со временем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постоянно изменяется. Сначала оно маленькое, потом становится больше и сильнее. Это помогает легко отличить живую природу от неживой.
</a:t>
            </a:r>
            <a:endParaRPr lang="en-US" sz="138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часть живой природы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тоже живые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растения не бегают и не разговаривают, они живут. Они растут, развиваются и могут давать новые растения, поэтому относятся к живой природе.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начинают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 вырастают из семени. Сначала появляется маленький росток, а потом — стебель, листья и цветок. Настоящее зелёное чудо!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берут из почвы воду, а листья тянутся к свету. Эти условия помогают растению становиться крепким, зелёным и здоровым.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бывает без ухода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растению не хватает воды и света, оно вянет и может погибнуть. Поэтому цветы, деревья и травы нужно беречь и не ломать.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вокруг нас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8225" y="1224366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и дикие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живут рядом с человеком и часто зависят от его заботы. Дикие животные сами находят пищу, укрытие и способы защиты.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24850" y="1224366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двигаются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умеют очень многое: бегать, прыгать, плавать, летать или ползать. У каждого вида свои особенности, и это делает мир интересным.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48225" y="3129380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 необходимо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жить, животным нужны пища, вода и безопасное место. Если этого не хватает, им становится трудно выживать, как и всем живым существам.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24850" y="3129380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 важно беречь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украшают природу и помогают ей оставаться живой. Их нельзя пугать, обижать или лишать дома, потому что они тоже часть нашего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человек тоже живые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7875" y="11508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растут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относятся к живой природе, потому что они растут и размножаются. В лесу можно увидеть целые грибные семейки — настоящую тихую компанию.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59543" y="11520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часть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тоже живой: он дышит, питается, растёт и стареет. Мы не стоим отдельно от природы, а живём вместе с ней.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027875" y="31643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 нужны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грибы, и люди зависят от окружающего мира. Им нужны воздух, вода, тепло и заботливое отношение к природе, чтобы жить спокойно.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659543" y="31655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 с нами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гуляем в парке или лесу, мы видим, как всё связано: деревья, грибы, животные и люди существуют рядом и не мешают друг другу.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неживая природа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1400" y="1325950"/>
            <a:ext cx="2246732" cy="30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растёт и не дышит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Неживая природа не рождается, не питается и не размножается. Она не живёт, но играет важную роль в жизни всего живого вокруг.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48637" y="1325950"/>
            <a:ext cx="2246732" cy="30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к ней относится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неживой природе относятся солнце, луна, звёзды, воздух, вода, камни, песок, снег и почва. Всё это окружает нас каждый день.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05862" y="1325950"/>
            <a:ext cx="2246732" cy="30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неживая природа сама не живёт, без неё растения, животные и люди не смогли бы существовать. Она создаёт нужные условия для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302" y="1581445"/>
            <a:ext cx="160256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9405" y="3418395"/>
            <a:ext cx="233100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воздух, свет и тепло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растениям, животным и людям каждый день. Без неё нельзя расти, пить и жить, поэтому чистую воду особенно важно беречь.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нужен всем живым существам для дыхания. Он окружает нас всегда, даже если мы его не видим, и помогает жить каждому дню.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помогает растениям расти и делать листья зелёными. Животным и людям он тоже нужен, чтобы видеть мир и быть активными.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помогает растениям развиваться, а животным — жить и двигаться. Когда тепла слишком мало, природе становится труднее.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почва, камни и песок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землёй начинается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осторожно убрать верхний слой земли, можно увидеть корни растений. Они держатся за почву, как будто за тёплое одеяло. Здесь же трудятся дождевые черви и маленькие насекомые, которые помогают земле оставаться живой и рыхлой.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Камни, песок и маленький росток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дорожке лежат камни, рядом рассыпался песок, а возле них пробился зелёный росток. Всё это выглядит по-разному, но относится к неживой природе. Почва даёт растению опору, и из неё начинается его путь к свету.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живое связано с неживым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воды живые организмы быстро слабеют: растения вянут, животные испытывают жажду, а человек не может долго жить без питья. Вода помогает всему живому расти и оставаться здоровым.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47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для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нужен всем живым существам. Люди и животные дышат им, а растения тоже постоянно обмениваются газами с окружающей средой, поэтому чистый воздух особенно важен.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865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даёт свет и тепло, без которых трудно представить жизнь на Земле. Растения тянутся к свету, а животным и людям тепло помогает жить, двигаться и развиваться.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6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удерживает корни растений, помогает им получать влагу и питательные вещества. Даже самые маленькие жители почвы участвуют в жизни природы и делают её более богатой.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живое от неживого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признакам живого: рост, дыхание, питание и размножение. По ответам на эти вопросы можно определить, относится ли объект к живой природе.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природу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вредить растениям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ломайте ветки, не рвите редкие цветы и не топчите молодую траву. Каждое растение работает на природу, как маленький зелёный помощник, даже если стоит очень тихо.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чистоту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оставляйте мусор в лесу, у воды и во дворе. Чистое место приятно людям, птицам и зверям, а ещё помогает растениям расти без лишних помех.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тревожить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пугайте зверей и птиц громкими криками, не разоряйте гнёзда и не трогайте малышей животных. Им, как и нам, нужен покой, чтобы жить спокойно и безопасно.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воду и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и свежий воздух нужны всем живым существам. Если относиться к ним аккуратно, природа дольше остаётся здоровой, а людям легче дышать, играть и радоваться.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843" y="976725"/>
            <a:ext cx="2885965" cy="3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меняется по временам года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4629" y="126472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пробуждение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природа словно просыпается после долгого сна. На деревьях появляются почки, земля покрывается молодой травой, а птицы начинают особенно весело суетиться и строить гнёзда.
</a:t>
            </a:r>
            <a:endParaRPr lang="en-US" sz="1370" dirty="0"/>
          </a:p>
        </p:txBody>
      </p:sp>
      <p:sp>
        <p:nvSpPr>
          <p:cNvPr id="11" name="Text 3"/>
          <p:cNvSpPr txBox="1"/>
          <p:nvPr/>
        </p:nvSpPr>
        <p:spPr>
          <a:xfrm>
            <a:off x="864830" y="212063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изобилие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света и тепла становится много, поэтому растения быстро растут и цветут. В это время в природе особенно шумно, зелено и очень оживлённо.
</a:t>
            </a:r>
            <a:endParaRPr lang="en-US" sz="1370" dirty="0"/>
          </a:p>
        </p:txBody>
      </p:sp>
      <p:sp>
        <p:nvSpPr>
          <p:cNvPr id="12" name="Text 4"/>
          <p:cNvSpPr txBox="1"/>
          <p:nvPr/>
        </p:nvSpPr>
        <p:spPr>
          <a:xfrm>
            <a:off x="864830" y="297656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листья желтеют, краснеют и постепенно опадают. Погода становится прохладнее, а деревья готовятся к зимнему отдыху, будто укутываются в спокойствие.
</a:t>
            </a:r>
            <a:endParaRPr lang="en-US" sz="1370" dirty="0"/>
          </a:p>
        </p:txBody>
      </p:sp>
      <p:sp>
        <p:nvSpPr>
          <p:cNvPr id="13" name="Text 5"/>
          <p:cNvSpPr txBox="1"/>
          <p:nvPr/>
        </p:nvSpPr>
        <p:spPr>
          <a:xfrm>
            <a:off x="864830" y="383248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покой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вода превращается в снег и лёд, а растения и животные приспосабливаются к холоду. Природа не исчезает, она просто отдыхает и набирается сил.
</a:t>
            </a:r>
            <a:endParaRPr lang="en-US" sz="137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00" y="253600"/>
            <a:ext cx="74868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в школьном дворе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22675" y="1125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соседи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легко заметить деревья, траву и птиц. Они напоминают, что живая природа совсем рядом и каждый день занята своими важными делами.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32272" y="1126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неживой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Камни, лужи, облака и солнечный свет тоже всегда рядом. Они не живут, но без них школьный двор выглядел бы совсем иначе, почти как без настроения.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122675" y="3103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появляются новые лужи, земля становится темнее, а запах свежести заметнее. Так удобно увидеть, как неживая природа меняет всё вокруг.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32272" y="3104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смотреть, как птицы ищут корм, как ветер шевелит листья и как солнце согревает землю. Такие маленькие наблюдения учат замечать природу внимательнее.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признака помогают отличить живое от неживого.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помнить про рост, дыхание, питание и размножение, ошибки случаются гораздо реже. Движение само по себе ещё не означает, что объект живой.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 и животные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Цветок, который нужно беречь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лесной поляне иногда можно встретить редкий цветок, но срывать его нельзя. Чем меньше таких растений остаётся, тем важнее относиться к ним бережно и внимательно. Красная книга напоминает, что даже один сорванный стебелёк может быть очень важным для природы.
</a:t>
            </a:r>
            <a:endParaRPr lang="en-US" sz="1295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Птица, которую легко не заметить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птицы живут тихо и осторожно, поэтому люди замечают их не сразу. Но именно им особенно нужна защита: чистые места, тишина и добрые люди рядом. Так редкие виды получают шанс остаться в нашем большом общем мире.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природу называют домом для жизни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1400" y="1325950"/>
            <a:ext cx="2246732" cy="30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воздух, свет, тепло и почва создают всё необходимое для растений, животных и человека. Без этих условий живым существам было бы трудно расти, дышать и развиваться.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48637" y="1325950"/>
            <a:ext cx="2246732" cy="30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всего живого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всё связано между собой: растения дают пищу и укрытие, животные помогают распространять семена, а человек должен заботиться о чистоте и порядке вокруг.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05862" y="1325950"/>
            <a:ext cx="2246732" cy="30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большой дом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похожа на дом, где у каждого есть своё место и свои важные обязанности. Если беречь этот дом, в нём будет уютно и людям, и зверям, и птицам.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живого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растут, дышат, питаются и размножаются. Именно эти признаки помогают отличить живую природу от предметов и явлений, которые к ней не относятся.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неживого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Неживая природа сама не живёт, но без неё жизнь на Земле невозможна. Вода, воздух, свет, тепло и почва поддерживают всё живое каждый день.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и неживое не существуют отдельно. Растения, животные, грибы и человек зависят от окружающей среды, а природа остаётся единой и очень дружной системой.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и добрые поступки помогают сохранять природу: не мусорить, не ломать, не пугать. Такие простые правила под силу даже младшему школьнику.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— наш общий дом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и неживая природа образуют один большой мир, где всё важно и связано. Если беречь его каждый день, вокруг будет чище, тише и радостнее для всех.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2026-05-25T19:58:57Z</dcterms:created>
  <dcterms:modified xsi:type="dcterms:W3CDTF">2026-05-25T19:58:57Z</dcterms:modified>
</cp:coreProperties>
</file>