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сообщество живых организмов и роль растений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— это совокупность живых организмов, где растения играют ключевую роль продюцентов.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экосистемы и связи между организмами
</a:t>
            </a:r>
            <a:endParaRPr lang="en-US" sz="2402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объединяют живое и неживое, обеспечивая устойчивые отношения питания, конкуренции и симбиоза, что поддерживает разнообразие и выживание видов.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биологического сообщества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включает растения, животных, грибы и микроорганизмы, образующие сложные сети взаимодействий по экологическим нишам.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способствует стабильности и способности экосистем к саморегуляции и адаптации к изменениям среды.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организмов определяются специализированными функциями в природе, что обеспечивает баланс и поддерживает жизненный цикл сообщества.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Разноуровневость лесной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ярус состоит из высоких деревьев, кустарников и трав, создавая разнообразную среду для жизни множества организмов и формируя сложные экологические условия.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леса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обитают насекомые, птицы и млекопитающие, которые взаимозависимы и образуют пищевые цепи, обеспечивая устойчивость экосистемы.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организмами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питания, опыления и расселения семян создают тесные отношения, поддерживающие биоразнообразие и продуктивность леса.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экосистема как пример биологического сообщества
</a:t>
            </a:r>
            <a:endParaRPr lang="en-US" sz="21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пищевой цепи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подразделяются на первичных (растительноядных) и вторичных (хищников), что отражает уровни питания и взаимозависимость.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Редуценты, такие как грибы и бактерии, разлагают органику, возвращая вещества в почву и завершая круговорот веществ.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— это последовательность передачи энергии от растений к растительноядным и далее к хищникам, формируя основу экологических отношений.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Продюценты, прежде всего растения, преобразуют солнечную энергию в органические вещества, которые питают следующие звенья цепи.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организмов по ролям в сообществе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биомассы занимает растительный компонент, обеспечивая основу пищевых цепей.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растений по биомассе способствует устойчивости и функциональной стабильности экосистем.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жизненно важные продюценты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световую энергию в органические вещества, обеспечивая всех живых организмов питанием.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фотосинтеза растения создают кислород, необходимый для дыхания животных и человека.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источник энергии для консументов, выступая основой всех экологических связей в биосообществе.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солнечной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растений поглощают солнечный свет, который идёт на синтез органики из углекислого газа и воды, обеспечивая рост и развитие организма.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Побочным продуктом фотосинтеза является кислород, поддерживающий дыхание животных и поддержание атмосферы Земли.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жизни на планете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01840"/>
            <a:ext cx="4164900" cy="22968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для живых организмов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условия жизни для животных, обеспечивая кислород, пищу, укрытия и климатическую стабильность.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играют ключевую роль в поддержании здоровья и баланса экосистем.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биологический учебник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биологических сообществах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воду, углекислый газ и минералы, преобразуя их в органику и поддерживая жизненный цикл.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непрерывный круговорот веществ, поддерживающий плодородие и устойчивость экосистемы.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и отмершие части растений служат пищей для редуцентов, которые разлагают их и возвращают вещества в почву.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в природе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углекислого газа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из воздуха и используют его для синтеза органических веществ. Этот процесс обеспечивает основу для питания всех других организмов в экосистеме.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углерода в атмосферу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углерод, потребляя растения, а затем он возвращается в атмосферу через дыхание и разложение органических остатков. Такой цикл поддерживает баланс углерода на Земле.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растений на формирование среды обитания
</a:t>
            </a:r>
            <a:endParaRPr lang="en-US" sz="2344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создают благоприятные температурные условия, снижая перепады температуры и защищая от экстремальных климатических явлений.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участвуют в очистке воздуха, поглощая загрязняющие вещества и обогащая почву органическим материалом.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растений укрепляет почву, предотвращая её вымывание и эрозию под воздействием ветра и воды.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влаги растениями регулирует влажность воздуха, улучшая микроклимат на территории сообществ.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взаимодействий в биологическом сообществе
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экологические исследования взаимодействий в природных сообществах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животных и растений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растения как источник пищи, обеспечивая себе необходимую энергию и питательные вещества.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строительства гнёзд и укрытий животные применяют части растений, такие как ветки, листья и трава.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растений ведёт к снижению численности травоядных, что в дальнейшем влияет на популяции хищников в экосистеме.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пчёл и цветущих растений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и пыльцу с цветков, при этом опыляя растения и обеспечивая их размножение через образование семян и плодов.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взаимодействие является примером взаимовыгодного симбиоза, где и пчёлы, и растения получают пользу от тесного сотрудничества.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черты растений в сообществе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корневая система позволяет некоторым растениям эффективно добывать влагу из глубоких слоёв почвы.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и крупные листья увеличивают площадь поглощения солнечного света для активного фотосинтеза.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защитных средств — ядовитых веществ и колючек — помогает растениям снижать риск поедания животными и конкурировать за ресурсы.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майский — цветок с ограниченным ареалом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майский встречается преимущественно в тенистых лесах средней полосы России. Из-за вырубки лесов и сбора растений в букеты его число значительно сократилось, поэтому он включён в Красную книгу РФ.
</a:t>
            </a:r>
            <a:endParaRPr lang="en-US" sz="1567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 — уязвимый орхидейный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вид орхидеи растёт в лесах и на лугах с влажным климатом. Из-за утраты естественной среды и сбора для декоративных целей сохранение венериного башмачка остаётся приоритетной задачей охраны природы.
</a:t>
            </a:r>
            <a:endParaRPr lang="en-US" sz="1567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растений России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растительный мир и меры охраны
</a:t>
            </a:r>
            <a:endParaRPr lang="en-US" sz="2231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помогает сохранять естественные места обитания редких видов растений.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и запреты на сбор редких растений способствуют сохранению биоразнообразия и здоровья экосистем.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ведёт к потере биологических сообществ и снижению устойчивости экосистем.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нарушает нормальные процессы роста и развития растений, уменьшая их численность.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устойчивость и будущее сообществ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 видов растений обеспечивает стабильность и саморегуляцию экосистем.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воспитание молодого поколения в духе бережного отношения к природе способствует охране растительного мира.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подход к использованию природных ресурсов поддерживает равновесие в биологических сообществах.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фундамент жизни на Земле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основу экосистем, поддерживают животный мир и человека, регулируют климат и материалы кругообороты. Их охрана важна для будущих поколений и устойчивости нашей планеты.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2026-05-08T15:42:46Z</dcterms:created>
  <dcterms:modified xsi:type="dcterms:W3CDTF">2026-05-08T15:42:46Z</dcterms:modified>
</cp:coreProperties>
</file>