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ключевые темы и значения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растений, насчитывающая тысячи видов, с важной ролью в природе.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папоротников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возникли в девонском периоде около 360 миллионов лет назад и были доминирующими растениями мезозоя. Сегодня они играют важную роль в биоразнообразии и экосистемных процессах, влияя на влагорегуляцию и формирование почвы.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строение папоротников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сложные перисторассечённые листья — вайи, которые различаются по форме и размеру. Корневища у них подземные, горизонтально растущие, служащие для запаса питательных веществ и вегетативного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листья и корневища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обратной стороне вайи расположены спорангии, где образуются споры. Папоротники лишены цветов и семян, что отличает их от покрытосеменных растений и определяет их способ размножения.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и отсутствие семян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 с чередованием поколений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при попадании сперматозоида на яйцеклетку, после чего развивается новый спорофит, завершая цикл.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 прорастает гаметофит — мелкое и непродолжительное поколение, на котором формируются мужские и женские органы размножения, нуждающиеся во влаге для оплодотворения.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растение — спорофит, зеленый и заметный, производит споры во спорангиях на листьях. Споры распространяются при благоприятных условиях увлажнения.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спорофита к гаметофиту и обратно с чередованием поколений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 папоротника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папоротников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отделе папоротников более 10 000 видов, среди которых широко известны роды щитовник, орляк, страусник, кочедыжник и сальвиния.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маленьких травянистых форм до древовидных папоротников высотой до 25 метров, встречающихся в тропических лесах.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позволяет папоротникам занимать различные экосистемные ниши во влажных и тенистых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водные, например сальвиния и азолла, другие — наземные или эпифитные, приспособленные к жизни на других растениях.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среды обитания папоротников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обеспечивают оптимальные условия для папоротников: высокую влажность и полутень. Здесь они достигают наибольшего видовового богатства и играют ключевую роль в подлеске.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как главная среда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предпочтение влажных мест, папоротники встречаются в умеренных широтах, на болотах и в горных районах, приспосабливаясь к разным климатическим условиям.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умеренных и северных зонах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устойчивы к слабому освещению и периодическому затоплению, образуют плотные заросли, которые формируют микроклимат и снижают испарение влаги.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особенности среды обитания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удерживают влагу в почве, способствуют накоплению органического вещества и предотвращают эрозию, укрепляя поверхностный слой грунта.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папоротников влияет на микроклимат подлеска, обеспечивая тень и поддерживая влажность в лесных сообществах.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заросли создают среду обитания и защиту для беспозвоночных, мелких животных и некоторых птиц, обогащая биоту лесных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папоротников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собраны в группы — сорусы, расположены на нижней стороне вайи и обеспечивают массовое образование спор.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раскрытия спорангиев позволяет эффективно распространять споры с помощью ветра или капель воды.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спорангии может образовываться несколько сотен спор, что увеличивает шансы на успешное прорастание.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спора покрыта прочной оболочкой, устойчивой к высыханию и факторам внешней среды, что облегчает их длительное распространение.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спорангиев и развития спор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7181" y="1612725"/>
            <a:ext cx="401603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групп: строение листьев, корневая система, размножение и жизненные формы.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выделяются крупными вайями и более разнообразными формами по сравнению с хвощами и плаунами.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папоротниковидных, хвощевидных и плауновидных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значение папоротников для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применяются в декоративном озеленении, украшая парки, сады и интерьеры благодаря своей изящной листве и теневыносливости.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некоторых видов, например орляка и страусника, считаются деликатесами и используются в традиционных блюдах Японии, Кореи и России.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ядовитые папоротники, использование которых запрещено, поэтому при сборе и применении требуются знания и осторожность.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папоротников выделяют лечебные вещества, успешно применяемые в народной медицине для борьбы с кишечными паразитами и воспалениями.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мифах, традициях и искусстве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легендах цветок папоротника — символ счастья и удачи, который цветёт всего одну ночь в году и приносит волшебные силы тому, кто его найдёт.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цветке папоротника в славянской культуре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произведениях и геральдике папоротник часто выступает как знак тайны и природной силы. Во многих странах его изображение наделяют оберегающими и магическими свойствами.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в архитектурных и гербовых изображениях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Стилизованные вайи папоротника украшают вышивки, керамику и резьбу, символизируя плодородие и защиту. Эти мотивы распространены в традиционном рукоделии многих народов Европы.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папоротников в народных орнаментах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быстрому вегетативному размножению и широкое распространение спор позволяет папоротникам быстро заселять тенистые и влажные места.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и тонкие волоски на поверхности листьев уменьшают испарение воды, обеспечивая защиту от избыточной потери влаги.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папоротников обладают способностью накапливать влагу, что помогает растениям переживать периоды засухи и сохранять жизнеспособность.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папоротников к влажным условиям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приходится на влажные тропические леса Южной Америки, Юго-Восточной Азии и Океании.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папоротников в тропиках связано с оптимальными климатическими условиями для их роста и размножения.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папоротниковидных растений по регионам мира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биогеографический обзор папоротников, 2020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папоротников: примеры и охрана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мире в Красную книгу внесены виды, такие как вудсия альпийская и осмунда королевская, страдающие от вырубки лесов и загрязнения среды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редким видам папоротников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организации проводят мониторинг, восстанавливают места обитания и используют размножение в питомниках для сохранения уникальных папоротников.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по охране и сохранению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вредители папоротниковых растений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правильный полив, контроль за плотностью посадок и своевременное удаление повреждённых тканей растений.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болезни, включая пятнистость листьев и ржавчину, часто проявляются при избытке влаги и ухудшают фотосинтез.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Нематоды, тля и щитовки особенно опасны при высокой влажности и плохой вентиляции, вызывая ослабление растений и деформации листьев.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позволяют изучать разнообразие папоротников и выявлять адаптации к разным климатическим условиям.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Изучается потенциал папоротников для биоремедиации — очистки загрязнённых почв и водоёмов от токсинов и тяжёлых металлов.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 и ДНК-анализ способствуют селекции новых декоративных сортов с улучшенными свойствами.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папоротниковидных
</a:t>
            </a:r>
            <a:endParaRPr lang="en-US" sz="3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остро реагируют на загрязнение тяжёлыми металлами и химикатами, что делает их важным сигналом загрязнения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массовое исчезновение может указывать на ухудшение микроклимата и качества почвы, служа основой для экологического мониторинга.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как индикаторы состояния окружающей среды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 обладают способностью к быстрой регенерации — при повреждении быстро отрастают новые части растения.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представители, азоллы, имеют листья размером менее миллиметра и плавают на поверхности пресной 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 в Австралии и Новой Зеландии достигают высоты до 25 метров, образуя густые зелёные заросли.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папоротниках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папоротников важно для понимания эволюции растений и поддержания биоразнообразия, а современные технологии обеспечивают эффективную их охрану и применение в экологии.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сохранение и перспективы исследований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2026-05-07T14:47:36Z</dcterms:created>
  <dcterms:modified xsi:type="dcterms:W3CDTF">2026-05-07T14:47:36Z</dcterms:modified>
</cp:coreProperties>
</file>