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геометрии: что это и где она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вокруг нас: от чертежей до орнаментов.
</a:t>
            </a:r>
            <a:endParaRPr lang="en-US" sz="41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осевая симметрия важна в 7 классе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понимать свойства фигур, строить аккуратные чертежи и решать задачи на координатной плоскости. Через неё удобно повторять перпендикуляр, середину отрезка и равные расстояния на практике и в примерах из 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осевой симметрии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обладает осевой симметрией, если после отражения относительно прямой она полностью совмещается сама с собой. Такая прямая называется осью симметрии и задаёт положение отражения.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точке одной части фигуры соответствует точка на другой стороне оси. Эти точки называют симметричными, потому что они расположены одинаково относительно прямой.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симметричные точки, всегда лежит на прямой, перпендикулярной оси. Это позволяет точно проверять правильность построения и находить соответствующие пары точек.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точки находятся на одинаковом расстоянии от оси по разные стороны от неё. Именно это свойство делает отражение зеркальным и сохраняет форму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отражение точки и фигуры
</a:t>
            </a:r>
            <a:endParaRPr lang="en-US" sz="2947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точка по другую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точка переходит на противоположную сторону прямой, которая играет роль оси. Полученная точка находится строго напротив исходной и образует с ней симметричную пару.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исходной точки до оси и от её образа до той же оси одинаково. Это главный признак правильного отражения, по которому удобно проверять построение.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 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симметричными точками пересекает ось под прямым углом. При этом ось проходит через середину этого отрезка, деля его на две равные части.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целой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симметричные точки всех вершин, получится зеркальное изображение всей фигуры. При этом сохраняются её размеры, а меняется только положение относительно оси.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осевой симметрии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признаки отражения относительно прямой.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не меняет размеры и углы фигуры; оно только переводит её в другое положение относительно прямой.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осевой симметрии в школьном курсе геометрии, 7 класс.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симметричной точки относительно оси
</a:t>
            </a:r>
            <a:endParaRPr lang="en-US" sz="245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отражения точки и всей фигуры
</a:t>
            </a:r>
            <a:endParaRPr lang="en-US" sz="171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у знакомых фигур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одинаковы стороны и углы, тем легче фигуре совмещаться самой с собой при отражении.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симметричных фигур число осей возрастает вместе с регулярностью формы; круг выделяется как фигура с бесконечным числом осей.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раздел об осевой симметрии.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одной, несколькими и бесконечным числом осей
</a:t>
            </a:r>
            <a:endParaRPr lang="en-US" sz="2209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ось проходит через вершину и середину основания. Именно она делит фигуру на две равные и одинаково расположенные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оси проходят через середины противоположных сторон. Они пересекаются в центре фигуры и делят её на равные зеркальные половины.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две оси совпадают с диагоналями, а ещё две проходят через середины противоположных сторон. Поэтому квадрат особенно удобен для изучения симметрии.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осей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круга осью симметрии может быть любая прямая, проходящая через центр. Поэтому таких осей нельзя перечислить полностью — их бесконечно много.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буквах русского алфавита
</a:t>
            </a:r>
            <a:endParaRPr lang="en-US" sz="2672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 вертикальной осью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печатных букв А, М, Т, Ф, Ш, П ось симметрии чаще всего вертикальная. Левая и правая части таких букв выглядят одинаково, если провести линию по центру.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 горизонтальной осью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буквы О ось симметрии может быть любой, проходящей через центр, а у некоторых шрифтов горизонтальную симметрию можно заметить особенно ясно. Это делает форму буквы спокойной и ровной.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буквы легче воспринимаются на вывесках, эмблемах и в декоративных надписях. Чёткая форма помогает сохранить читаемость даже при простом или строгом дизайне.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печатных шрифтах и знаках симметрия используется намеренно: она делает изображение аккуратным, уравновешенным и заметным. Поэтому такие буквы часто выбирают для оформления и логотипов.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провести линию вдоль тела бабочки, её левое и правое крылья окажутся похожими и расположенными зеркально. Полной идеальной одинаковости в природе не всегда бывает, но общий рисунок очень часто подчиняется осевой симметрии. Именно поэтому бабочка так легко узнаётся с первого взгляда.
</a:t>
            </a:r>
            <a:endParaRPr lang="en-US" sz="10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бабочки как пример равновесия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листьев можно заметить линию, которая делит их на две похожие части. У снежинок симметрия ещё богаче: помимо осевой, у них часто проявляется и поворотная. Эти формы показывают, как математика помогает описывать красоту природы.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снежинки: разные виды симметрии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асимметрия в предметах вокруг нас
</a:t>
            </a:r>
            <a:endParaRPr lang="en-US" sz="2549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объекты близки к симметрии, но у некоторых её нарушают отдельные детали, например ручка или неровная форма.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повседневными предметами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предметы обладают осевой симметрией и как это проявляется в реальных формах.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2544" y="1285325"/>
            <a:ext cx="604013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есть ли у фигуры ось симметрии
</a:t>
            </a:r>
            <a:endParaRPr lang="en-US" sz="2607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пополам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или на бумаге сложить фигуру по предполагаемой линии, её части должны полностью совпасть. Этот способ особенно нагляден для простых рисунков и бумажных моделей.
</a:t>
            </a:r>
            <a:endParaRPr lang="en-US" sz="142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расстояния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пары соответствующих точек измеряют расстояние до прямой. Если оно одинаково с обеих сторон, значит, линия подходит как ось симметрии фигуры.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зеркалом
</a:t>
            </a:r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зеркало ставят вдоль предполагаемой оси и смотрят, совпадает ли отражение с другой частью изображения. Способ помогает быстро проверить чертёж и заметить неточности.
</a:t>
            </a:r>
            <a:endParaRPr lang="en-US" sz="13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ось симметрии у фигуры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предполагаемой линии симметрии для разных фигур и рисунков.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отражении относительно осей
</a:t>
            </a:r>
            <a:endParaRPr lang="en-US" sz="206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отражение затрагивает только одну координату: другая остаётся без изменения и помогает быстро построить симметричную точку.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отражения просты и одинаковы для любых точек: знак меняется только у координаты, перпендикулярной выбранной оси.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отражения точек в координатной плоскости, курс геометрии 7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на координатной плоскости
</a:t>
            </a:r>
            <a:endParaRPr lang="en-US" sz="2695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точки A(3; 2) абсцисса меняет знак, а ордината остаётся той же. Получаем A'(-3; 2), потому что отражение происходит по горизонтали относительно вертикальной оси.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OX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точки B(-4; 5) меняется знак ординаты, а абсцисса не изменяется. Поэтому симметричная точка имеет координаты B'(-4; -5), что удобно для построений на клетчатой бумаге.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прямо на оси симметрии, её отражение совпадает с ней самой. Такая точка не смещается, потому что находится на равном расстоянии от обеих сторон.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построение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правила для одной точки, можно последовательно построить всю фигуру по вершинам. Это экономит время и помогает избегать ошибок при работе с координатами.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орнаментах левая и правая части строятся одинаково относительно центральной линии. Такой приём делает рисунок спокойным и аккуратным. Его легко заметить в вышивке, решётках и тетрадных декоративных полях.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Узор, который повторяет сам себя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архитектурных фасадах и мозаиках симметрия задаёт порядок и ритм. Когда одинаковые элементы расположены по обе стороны оси, узор воспринимается цельно и выглядит завершённым, даже если он состоит из простых деталей.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симметрия помогает красоте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орнаментах и узорах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17684"/>
            <a:ext cx="3982500" cy="2196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симметрии
</a:t>
            </a:r>
            <a:endParaRPr lang="en-US" sz="274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неточности и признаки правильного построения осевой симметрии.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проверки всегда одни и те же: равные расстояния, перпендикуляр к оси и точное совпадение соответствующих точек.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осевой симметрии в школьной геометрии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осевой симметрии в математике и жизни
</a:t>
            </a:r>
            <a:endParaRPr lang="en-US" sz="2517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учит аккуратно строить фигуры, сравнивать отрезки и проверять, совпадают ли части изображения. Эти навыки нужны в чертежах и при решении задач.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координатами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симметрия помогает понимать, как меняются точки при отражении. Это развивает умение видеть связь между числовыми координатами и положением фигуры.
</a:t>
            </a:r>
            <a:endParaRPr lang="en-US" sz="114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зданиях, знаках и оформлении помещений симметрия делает форму более ясной и удобной для восприятия. Она часто используется там, где важны порядок и точность.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формы встречаются у бабочек, листьев и снежинок. Такие примеры помогают увидеть, что математика связана не только с уроком, но и с окружающим миром.
</a:t>
            </a:r>
            <a:endParaRPr lang="en-US" sz="12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осевая симметрия встречается чаще всего
</a:t>
            </a:r>
            <a:endParaRPr lang="en-US" sz="271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заметна в самых разных группах объектов: от живой природы до предметов и декоративных изображений.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симметрия встречается там, где форма должна быть удобной, понятной и легко узнаваемой.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темы «Осевая симметрия»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показывает, как фигура может совпадать сама с собой при отражении относительно прямой. Это правило помогает строить чертежи, находить оси и замечать математику вокруг нас.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2026-05-29T02:14:56Z</dcterms:created>
  <dcterms:modified xsi:type="dcterms:W3CDTF">2026-05-29T02:14:56Z</dcterms:modified>
</cp:coreProperties>
</file>