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определений в русском языке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определение выделяется запятыми, а когда тесно связано со словом.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обособление определений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грамотно ставить запятые и точнее передавать смысл. Она связана с причастиями, прилагательными и местоимениями, поэтому часто встречается в упражнениях и письменных работах.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509925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называет признак предмета: цвет, размер, качество, принадлежность или другое свойство. Оно отвечает на вопросы какой? какая? какое? какие? чей?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09925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определение выражается прилагательным или причастием. Также его могут передавать местоимения, числительные и существительные в косвенных падежах.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09925" y="3691614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зависит от главного слова и уточняет его значение. Без него предложение остаётся понятным, но информация о предмете становится менее точной.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801100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и обороты встречаются почти в каждом тексте. Они помогают описывать людей, предметы, явления и делать речь более выразительной.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801100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определение, нужно задать к слову вопрос о признаке. Если слово отвечает на такой вопрос, оно помогает описать предмет в предложении.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определение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«обособить» определение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означает, что определение отделяют запятыми, а иногда тире. Так на письме показывают особую паузу и выделяют важный смысловой оттенок.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смысл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можно мысленно отделить от главного слова, и основа предложения не разрушится. Именно поэтому запятые помогают понять структуру фразы.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добавочное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обособленное определение сообщает не только признак, но и дополнительную информацию: пояснение, уточнение или небольшое сообщение о предмете.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нужна ли запятая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 слову, форме и смыслу определения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после определяемого слова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57174" y="129199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существительного, он обычно выделяется запятыми. Например: дом, построенный в прошлом веке. Оборот сообщает дополнительную информацию.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57174" y="250018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показывает, что описание можно отделить от главного слова без потери грамматической основы. Читатель сразу понимает, что это пояснение, а не обязательная часть названия предмета.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7167" y="3708382"/>
            <a:ext cx="7826400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главного слова оборот звучит как добавочное сообщение. Поэтому в школьных заданиях этот случай легко узнать: сначала предмет, потом его уточняющее описание.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перед определяемым словом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слит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причастный оборот стоит перед существительным, он обычно не выделяется запятыми. Например: построенный в прошлом веке дом. Сочетание читается как единое целое.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значение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положении оборот чаще всего просто называет признак предмета. Он входит в основную часть сообщения и не выглядит как отдельное пояснение.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возможна при уточнении, противопоставлении или особой интонации. Но в учебных заданиях сначала проверяют, нет ли тесной связи между определением и существительным.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53925" y="1220378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выделяется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определение относится к личному местоимению, оно чаще всего обособляется. Например: Усталый, я сел у окна. Запятая подчёркивает дополнительное сообщение о человеке.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53925" y="2456009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местоимения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особенно касается слов я, ты, он, она, мы, вы, они. При них определение звучит как отдельная характеристика, а не как обычное постоянное описание.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53925" y="3691634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помогает передать состояние, настроение или обстоятельство. Поэтому определение воспринимается не только как признак, но и как маленькое самостоятельное сообщение.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при личном местоимении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одиночных определения подряд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620226" y="1954400"/>
            <a:ext cx="37638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перечисление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определения называют разные признаки и читаются с паузой, между ними ставится запятая: высокий, худой мальчик. Каждое слово выделяет отдельную характеристику.
</a:t>
            </a:r>
            <a:endParaRPr lang="en-US" sz="1259" dirty="0"/>
          </a:p>
        </p:txBody>
      </p:sp>
      <p:sp>
        <p:nvSpPr>
          <p:cNvPr id="8" name="Text 3"/>
          <p:cNvSpPr txBox="1"/>
          <p:nvPr/>
        </p:nvSpPr>
        <p:spPr>
          <a:xfrm>
            <a:off x="2432751" y="2800340"/>
            <a:ext cx="37638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тесная связь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признаки воспринимаются как единое целое, запятая не нужна. В таком случае определения образуют один общий признак предмета, а не перечисление.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определения обособляются, а когда нет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типичных случаев и посмотрим, как влияет положение определения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Решают место определения и его смысл: добавочное сообщение обычно выделяется, тесная связь — нет.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«Обособление определений»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случаи обособления определений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чаще всего встречаются конструкции с причастным оборотом и личным местоимением; именно они требуют особого внимания при чтении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не форма слова, а его связь с главным словом и роль в смысле предложения.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«Обособление определений»; диаграмма носит иллюстративный характер.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определение обособляется, если оно не только называет признак, но и добавляет смысл, который важно прочитать с паузой.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об обособлении определений в русском языке.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чаще всего помогают понять, что определение выделяется запятыми: состояние, настроение и дополнительное сообщение.
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и пояснительные определения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Уточняющее определение сужает значение слова и делает его точнее. Оно помогает понять, о каком именно предмете идет речь, поэтому выделяется запятыми.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определений читаются как вставленное уточнение к основному слову. Именно поэтому они отделяются запятыми и не сливаются с основной частью предложения.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Пояснительное определение раскрывает общее или абстрактное слово подробнее. Оно не просто называет признак, а объясняет его, добавляя важную смысловую информацию.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 отменяют запятую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только, даже, почти, именно сами по себе не отменяют обособление. Если определение по смыслу остается добавочным сообщением, запятая сохраняется.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смысл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читать не отдельное слово, а все предложение. Иногда частица усиливает значение, но не делает определение тесно связанным с существительным.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подсказывает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произнесении такое определение обычно выделяется паузой. На письме эта пауза передается запятой, если есть оттенок уточнения или неожиданного признака.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Даже уставший, спортсмен продолжал бежать запятая нужна: слово уставший сообщает не просто качество, а дополнительное состояние героя.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 и интонации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запятую по связи определения с главным словом и по его роли в 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парк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шла девочка, задумчивая и тихая, и листья, кружившиеся в воздухе, ложились у её ног. Запятые помогают увидеть не только предметы, но и настроение сцены. Текст становится мягким и живым.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 окна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окна сидел мальчик, уставший после долгой дороги, и медленно перечитывал письмо. Оборот после существительного делает описание подробным, а пауза перед ним подчеркивает состояние героя. Читатель сразу чувствует его усталость.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краю улицы стоял дом, деревянный, потемневший от дождей, с маленькими окнами. Такие определения не просто называют предмет, а создают образ. Благодаря им строка звучит как картина, которую легко представить.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Обособленные определения в художественном тексте
</a:t>
            </a:r>
            <a:endParaRPr lang="en-US" sz="23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обособлении определений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ученик торопится и не проверяет, какое слово определение поясняет и какую смысловую нагрузку оно несет.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запятая пропускается там, где причастный оборот стоит после главного слова и несет дополнительное сообщение.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значения на диаграмме условные и служат для сравнения частоты ошибок.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 какому слову относится определение. Без этого нельзя понять, нужно ли выделять его запятыми и как оно связано с предложением.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чем выражено определение: прилагательным, причастием или оборотом. Форма подсказывает, насколько вероятно обособление и какие случаи нужно проверить особенно внимательно.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Задайте себе вопрос: это обычный признак или дополнительное сообщение, уточнение, пояснение? Если смысл добавочный, определение чаще всего выделяется запятыми.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 интонацией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Прочитайте предложение вслух и посмотрите, есть ли пауза. Если определение звучит как отдельное сообщение или перечисление признаков, знаки препинания обычно нужны.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Уставший после дороги, мальчик уснул. Оборот стоит перед существительным, но выражает добавочное состояние, поэтому выделяется запятой.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не нужна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Уставший мальчик уснул. Здесь признак тесно связан с существительным и входит в его основное значение без дополнительного оттенка.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пример с оборотом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построенный в прошлом году, уже заселили. Причастный оборот стоит после главного слова и сообщает дополнительную информацию о доме.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для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 прошлом году дом уже заселили. Оборот перед существительным образует с ним единое сочетание, поэтому запятая не ставится.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закрепления правила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зависит от смысла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определений легче всего понять, если смотреть на связь слова с главным словом, место в предложении и интонацию. Тогда запятые становятся понятным правилом, а не случайностью.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2026-05-28T06:25:44Z</dcterms:created>
  <dcterms:modified xsi:type="dcterms:W3CDTF">2026-05-28T06:25:44Z</dcterms:modified>
</cp:coreProperties>
</file>