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Восточная Европа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Империя, которая изменила регион на 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перекрестке путей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Восточной Европы между IX и XV веками разворачивалась на перекрестке путей, где соседствовали империя, княжества и степь. Византия задавала культурные образцы и политический масштаб этого пространства.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византийско-восточноевропейского пространства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узел связи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главным узлом связей: сюда стекались посольства, товары и новости. От столицы расходились политические решения, которые чувствовали и Балканы, и северные земли.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фронтир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были зоной постоянного соперничества. Здесь особенно заметны пересечение церковного влияния, борьба за города и попытки контролировать важнейшие дороги между морем и внутренними землями.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и речные дороги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связывался с Византией через речные пути и торговые стоянки. Именно по ним двигались купцы, дружины, послы и идеи, меняя местные общества изнутри.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маршруты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и черноморские берега соединяли военные походы, торговлю и переговоры. Здесь граница редко была неподвижной: она менялась вместе с союзами, конфликтами и балансом сил.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общеизвестной хронологии истории Византии и Восточной Европы
</a:t>
            </a:r>
            <a:endParaRPr lang="en-US" sz="1026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хронологии видно, что связи не прерывались даже после политических кризисов империи.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переломы приходятся на религиозное сближение Руси и на кризисы самого Константинополя.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Византия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считала себя продолжением Римской империи, поэтому власть императора опиралась не только на силу, но и на идею законной преемственности. Это повышало авторитет государства за его пределами.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преемственность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строилось вокруг двора, чиновников и армии. Такая система позволяла контролировать крупную территорию, собирать налоги и быстро реагировать на внешние угрозы и внутренние кризисы.
</a:t>
            </a:r>
            <a:endParaRPr lang="en-US" sz="937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Юстиниана стало одной из основ византийской государственности. Оно укрепляло порядок внутри империи и влияло на соседние страны как образец письменно оформленной власти.
</a:t>
            </a:r>
            <a:endParaRPr lang="en-US" sz="961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порядок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ремесло и пошлины приносили доход, а морские пути связывали столицу с Востоком и Севером. Экономическая устойчивость во многом зависела от контроля над обменом.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византийской культуры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богослужения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богослужения сохранял связь с античным наследием и делал культ частью высокой образованности. Это помогало формировать устойчивую церковную культуру и единый религиозный стиль.
</a:t>
            </a:r>
            <a:endParaRPr lang="en-US" sz="113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мозаики и церковное пение создавали особую среду, где вера соединялась с искусством. Именно поэтому византийская культура воспринимается как цельная и легко узнаваемая.
</a:t>
            </a:r>
            <a:endParaRPr lang="en-US" sz="1277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стало не просто верой, а основой общественной жизни и политической легитимности. Через церковь Византия выстраивала представление о едином христианском мире и своем особом месте в нем.
</a:t>
            </a:r>
            <a:endParaRPr lang="en-US" sz="111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 споры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 иконопочитании завершились укреплением почитания образов в VIII–IX веках. Иконы стали важной частью молитвы, а также знаком узнаваемой византийской духовности.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как центр власти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решений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принимал решения, которые определяли отношения с соседями. Здесь находились правители, высшие чиновники и центры, где обсуждались войны, договоры и брачные союзы.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символы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Церемониал двора подчеркивал особую роль императора и создавал впечатление непрерывной величественной власти. Для внешних наблюдателей это было не украшение, а часть политики.
</a:t>
            </a:r>
            <a:endParaRPr lang="en-US" sz="99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империи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столицы делал город точкой легитимности: признание Константинополя означало признание самого имперского порядка. Поэтому контроль над столицей имел значение далеко за пределами города.
</a:t>
            </a:r>
            <a:endParaRPr lang="en-US" sz="9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силы к договору: византийская стратегия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военная сила переходила в переговоры и устойчивое политическое влияние.
</a:t>
            </a:r>
            <a:endParaRPr lang="en-US" sz="14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борьба за влияние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византийско-болгарских отношений
</a:t>
            </a:r>
            <a:endParaRPr lang="en-US" sz="1164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были пространством, где военное давление, торговля и церковный авторитет переплетались особенно тесно.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доминирования была непостоянной: войны чередовались с договоренностями, а церковь нередко становилась инструментом политики.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и Византия: связи и договоры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Послы из Киева и других центров добирались до Константинополя не только ради торговли. Их поездки закрепляли статус правителей и превращали дипломатический визит в важное политическое событие.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Посольство в столицу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между Русью и Византией были практическими документами. Они определяли правила торговли, порядок пребывания купцов, ответственность сторон и меры безопасности на пути к Черному морю.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обмена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сторон отношения были выгодны по-разному. Русь получала доступ к престижному рынку и символическому авторитету, а Византия — союзника, через которого можно было влиять на северные маршруты.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лет; общепринятая датировка крещения Руси в исторической литературе.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момент, когда Русь окончательно вошла в орбиту византийского христианства.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5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стало поворотом, после которого Киев вошёл в православный культурный мир и получил устойчивую модель церковной и книжной жизни.
</a:t>
            </a:r>
            <a:endParaRPr lang="en-US" sz="20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Кирилл, Мефодий и культурный мост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из Солуни начали миссию среди славян Великой Моравии. Для перевода богослужебных текстов им понадобилась новая письменная система и понятный язык.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863 год — миссия в Моравии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болгарское посредничество славянская письменность и богослужение распространились в Руси. Так возник культурный мост между Византией и восточнославянским миром.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 — влияние на Русь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Кирилла и Мефодия продолжили их дело в Болгарии. Там сложилась книжная среда, из которой выросла церковнославянская традиция Восточной Европы.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IX века — болгарские центры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ими письменность открыла путь к переводам Священного Писания и церковных книг. Это сделало христианскую традицию доступнее для славянских обществ.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Глаголица и первые переводы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357" y="1647374"/>
            <a:ext cx="1937400" cy="146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357" y="3346787"/>
            <a:ext cx="1937400" cy="14644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мотивы в местной культуре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 иконы пришли из византийской традиции как язык образа и молитвы. На восточноевропейской почве они стали строже по цвету и композиции, но сохранили внимание к ликам, символам и церковному назначению изображения.
</a:t>
            </a:r>
            <a:endParaRPr lang="en-US" sz="835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красках и смальте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Руси и Балкан можно увидеть византийский принцип купольного пространства: центр здания подчёркивает священное действие. Местные мастера использовали дерево, камень и более простые пропорции, но сохраняли идею торжественного, устремлённого вверх интерьера.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как знак священного пространства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и книжная культура тоже были заимствованы через Византию. Однако в местной среде их приспосабливали к славянскому языку, возможностям переписки и потребностям княжеских дворов и монастырей.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 книга на новом языке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напряжения: 1204 год и последствия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прежней имперской власти возникла Латинская империя, а византийские элиты ушли в Никею и другие центры. Балканы стали пространством соперничества за земли и влияние.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реальность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1204 года показал, что влияние Византии держалось не только на силе, но и на престижe столицы. Когда символ был сломан, регион вошёл в новую фазу раздробленности.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столице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1204 году крестоносцы захватили Константинополь, и политический центр империи оказался разрушен. Для соседей это означало ослабление прежнего арбитра и рост неопределённости.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связей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Константинополя изменило баланс в регионе: усилились местные правители, а церковные и торговые связи стали менее устойчивыми. Это затронуло и Балканы, и Русь.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291150" y="520850"/>
            <a:ext cx="86046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в XII–XIII веках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62450" y="3958675"/>
            <a:ext cx="26019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усиливаются ремесло и торговля, а княжеские центры становятся заметнее. Растёт значение местных рынков, что меняет повседневную жизнь и политические связи.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2450" y="3401125"/>
            <a:ext cx="26019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XII века — рост городов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888" y="2091376"/>
            <a:ext cx="26019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укрепляют самостоятельность и вступают в борьбу за пути к морю, крупные торговые узлы и выгодные дани. Политическая карта становится сложнее.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4888" y="1533826"/>
            <a:ext cx="26019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XII века — усиление княжеств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050063" y="3958675"/>
            <a:ext cx="26019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народы активнее влияют на безопасность и передвижение по южным рубежам. Это заставляет соседние земли искать союзы, укреплять города и менять военную организацию.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050063" y="3401125"/>
            <a:ext cx="26019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 — давление степи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72500" y="2091376"/>
            <a:ext cx="26019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дробится на несколько центров силы, но именно это ускоряет разнообразие культурных форм. Восточная Европа всё меньше выглядит единым пространством и всё больше — сетью локальных миров.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72500" y="1533826"/>
            <a:ext cx="26019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XIII веку — новая мозаика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после 1453 года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6117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и передача знаний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6117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1453 года многие византийские книжники и мастера оказались в соседних странах. Они приносили рукописи, иконографические образцы и навыки, которые поддерживали местные церковные и учебные традиции.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95600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церковной жизни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3395600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столицы не уничтожило православную культуру: монастыри и епископские центры продолжили пользоваться византийскими текстами и обрядами. Именно через них наследие империи стало частью региональной памяти.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3002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легитимности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23002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символ Константинополя исчез, но его место в воображении соседей заняли идеи преемственности. В разных странах начали по-новому говорить о защите веры и роли собственного правителя.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Византии в регионе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Византия оставила в регионе представление о христианской империи как об образце власти. Для восточноевропейских правителей это стало языком престижa, церемониала и государственного порядка.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образ власти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православие, книжность и иконная культура связали разные земли общими нормами. Через церковь формировались календарь, образование и политическая символика, понятная элитам и верующим.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религиозное пространство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идея преемственности пережила саму империю. В поздней традиции особенно заметной стала мысль о Москве как о хранительнице части византийского наследия, хотя это было уже новое историческое явление.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Преемники традиции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556064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Восточная Европа: сравнение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византийской и древнерусской истории; синтез данных из летописей и исторических исследований.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Византия и восточноевропейские земли развивались по-разному: одна опиралась на центр и дипломатию, другие — на подвижные княжеские структуры и военную силу дружины.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задавала образец государственной централизации и культурного авторитета, а восточноевропейские общества заимствовали его выборочно, приспосабливая к более гибкой политической структуре.
</a:t>
            </a:r>
            <a:endParaRPr lang="en-US" sz="13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47692"/>
            <a:ext cx="4298400" cy="14349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 договоры: что они показывают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лет; договоры Руси с Византией X века в публикациях источниковедения.
</a:t>
            </a:r>
            <a:endParaRPr lang="en-US" sz="799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летописей и договоров помогает увидеть не только события, но и сами механизмы отношений между сторонами: торговлю, дары, браки, посольства и нормы ответственности.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передают политический взгляд на события, а договоры показывают конкретные правила взаимодействия. Вместе они позволяют восстановить реальную логику отношений между Византией и Восточной Европой.
</a:t>
            </a:r>
            <a:endParaRPr lang="en-US" sz="13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как источник долговременного влияния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связей Византии и Восточной Европы — это история передачи идей, форм власти и культурных образцов. Именно поэтому влияние империи чувствуется в регионе и спустя столетия.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2026-07-26T11:49:34Z</dcterms:created>
  <dcterms:modified xsi:type="dcterms:W3CDTF">2026-07-26T11:49:34Z</dcterms:modified>
</cp:coreProperties>
</file>