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изменчивость: основные понятия и значимость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признаков организмов обусловлено генами и средой, влияя на жизнь вида.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фенотип и как его изучали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это все видимые и скрытые признаки организма. Впервые термин предложил В. Йохансен в 1909 году, подчёркивая роль как генов, так и среды в формировании организма.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изменчивости у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связана с изменениями в генах и передаётся потомкам, обеспечивая генетическое разнообразие.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— результат изменений в ДНК, приводящих к новым особенностям или болезням у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вызвана внешними факторами, не связана с генами и не передаётся потомству.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формирование признаков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определяет потенциал каждого признака, закладывая основу для индивидуальности организма.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взаимодействуют между собой, формируя сложные свойства организма в ходе развития.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разные формы одного гена — влияют на вариативность проявления признаков.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процесс развития с учётом генетики и среды, создающий уникальный фенотип.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окраса гималайского кролика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гималайского кролика шерсть тёмнеет на холодных участках тела и остаётся белой на тёплых. Это пример влияния температуры на фенотип при одинаковом генотипе.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воздействие на организм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меняет проявление признаков, например, цвет и рост, без изменений в генах, что демонстрирует гибкость организма перед изменениями условий.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внешний вид организмов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61638"/>
            <a:ext cx="5139684" cy="20331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изменчивости в природе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влияние разных факторов на признаки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существенно влияет на видимые признаки организмов.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модификационная изменчивость?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изменения внешних признаков, вызванные условиями среды, без изменений в ДНК и без передачи по наследству.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уменьшение роста у растений в условиях засухи связано с недостатком воды.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масса тела и состояние могут меняться при различном питании, что демонстрирует гибкость фенотипа.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максимальное отклонение признаков в пределах, заданных генотипом, под влиянием внешних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фенотипической изменчивости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показывает, насколько среда может изменять признаки без нарушения генетической предрасположенности.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роста растения от объёма воды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растения увеличивается с количеством воды до генетического максимума, после чего дополнительная вода не влияет на рост.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устанавливает пределы реакции растительного организма на изменение условий среды.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ботанических исследований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изменения в структуре ДНК, которые могут возникать случайно или под воздействием внешних факторов.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приводят к появлению новых признаков, как полезных, так и вредных для организма.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вызывают наследственные болезни, например, серповидноклеточную анемию у человека.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являются источником генетического разнообразия, необходимого для эволюции видов.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изменчивость: суть и последствия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их роль в эволюционном процессе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генов, которые могут менять признаки организмов и создавать материал для отбора, помогая видам адаптироваться к изменяющимся условиям среды.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улучшают выживаемость и размножение, поэтому с течением времени они закрепляются в популяции, способствуя появлению новых форм жизни и оптимизации признаков.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мутации накапливаются поколениями, обеспечивая постепенное изменение видов и формирование разнообразия, которое мы наблюдаем в природе сегодня.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комбинативной изменчивости в природе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окрасок в помёте котят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выражается разными сочетаниями генов родителей, благодаря чему котята из одного помёта могут иметь разные цвета шерсти и узоры. Это показывает уникальность каждого потомства, даже если родители одинаковы.
</a:t>
            </a:r>
            <a:endParaRPr lang="en-US" sz="829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наследственных признаков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у растений происходит смешение генетического материала, что приводит к появлению разнообразных вариантов цвета, формы и размеров листьев, делая каждое растение непохожим на родителей.
</a:t>
            </a:r>
            <a:endParaRPr lang="en-US" sz="8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типов изменчивости у млекопитающих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доминирует из-за воздействия окружающей среды, быстро меняя признаки без смены генов.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мутационная и комбинативная изменчивость меньше по доле, они играют ключевую роль в долгосрочной эволюции и разнообразии видов.
</a:t>
            </a:r>
            <a:endParaRPr lang="en-US" sz="89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84590"/>
            <a:ext cx="900000" cy="8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изменчивости у животных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и сезонная смена окраски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шерсть зимой и серая летом помогает зайцу маскироваться в разных условиях, снижая риск быть замеченным хищниками.
</a:t>
            </a:r>
            <a:endParaRPr lang="en-US" sz="944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цвета оперения птиц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птиц цвет зависит от рациона и времени года, что служит сигналом здоровья и помогает привлекать партнёров в брачный период.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окраски кожи лягушек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оттенок кожи у лягушек в популяциях связан с влажностью и освещённостью среды, обеспечивая лучшее приспособление к условиям.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листьев клёна и свет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клёна меняют размеры и форму в зависимости от освещения: на солнце они мельче и жёстче, а в тени большие и тоньше, что помогает оптимизировать фотосинтез.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колючек у кактусов при засухе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сухости кактусы усиливают развитие колючек, защищаясь от потери влаги и поедания животными, что повышает их выживаемость.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изменения в строении растений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способны изменять не только визуальные признаки, но и внутренние структуры, например, толщину листа или длину корней, реагируя на условия среды.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изменчивости у растений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 у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жизни на внешний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разнообразие условий проживания влияют на цвет кожи, наличие веснушек и физическую массу, даже у родственников с одинаковыми генами.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развитии и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роста и созревания у подростков зависит от среды, что приводит к заметным фенотипическим отличиям в одной семье и обществе.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как функция фенотипической изменчивости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 позволяет организмам быстро реагировать на изменения среды, увеличивая их шансы на выживание в нестабильных условиях.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 большей изменчивостью легче приспосабливаются к новым вызовам и могут занимать разнообразные экологические ниши.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норма реакции обеспечивает гибкость проявлений признаков, что особенно важно при сезонных изменениях или антропогенных воздействиях.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способность способствует сохранению биологического разнообразия и поддерживает устойчивость экосистем.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изменчивости: влияние генотипа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задаёт врождённые рамки, в пределах которых может изменяться фенотип, ограничивая возможные вариации признаков.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признаки, такие как группа крови, не изменяются под воздействием окружающей среды, что важно для медицины и генетических исследований.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генетических границ помогает прогнозировать возможные изменения и аномалии в развитии организмов.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фенотипической изменчивости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изменчивость используется для создания устойчивых к болезням сортов растений и пород животных с улучшенными характеристиками.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фенотип помогает в диагностике наследственных заболеваний и разработке индивидуальных программ лечения и профилактики.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используют фенотипические признаки для повышения продуктивности и качественных характеристик сельскохозяйственной продукции.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 — основа жизни и прогресса
</a:t>
            </a:r>
            <a:endParaRPr lang="en-US" sz="2886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 поддерживает биологическое разнообразие и адаптацию видов. Знание её механизмов способствует развитию науки, медицины и сельского хозяйства, улучшая качество жизни.
</a:t>
            </a:r>
            <a:endParaRPr lang="en-US" sz="11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2026-05-08T05:39:39Z</dcterms:created>
  <dcterms:modified xsi:type="dcterms:W3CDTF">2026-05-08T05:39:39Z</dcterms:modified>
</cp:coreProperties>
</file>