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 и рассказ «Лошадиная фамилия»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П. Чехова (1885): смешное из-за забывчивости и суеты вокруг фамилии врача.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его юмористические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умел видеть смешное и неловкое в повседневности. В 1880-е годы он печатал короткие рассказы в журналах и подписывал их псевдонимом Антоша Чехонте. «Лошадиная фамилия» показывает, как маленькая путаница превращается в комедию, а смех рождается из наблюдения за людьми.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публикации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 год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П. Чехова «Лошадиная фамилия» создан и опубликован в 1885 году. Это один из его ранних юмористических текстов, где бытовая ситуация сразу становится поводом для комедии.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журнале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произведение вышло в журнале «Осколки». Чехов писал в это время много коротких текстов, поэтому читателям было легко узнавать знакомую жизнь в смешных эпизодах.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 героев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усиливают разговоры и реплики персонажей: они быстро меняют тон, спорят, перебивают друг друга. Благодаря этому сцены воспринимаются как настоящая семейная суета, услышанная вблизи.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финал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запоминается простым сюжетом и неожиданным завершением. Для школьного изучения он удобен тем, что показывает: литературный юмор рождается из одного обычного случая.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атмосфера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дом и «цепочка ожидания»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провинциальном доме, где многое держится на состоянии хозяина и настроении окружающих. Когда появляется необходимость позвать врача, вся домашняя жизнь начинает подстраиваться под эту тревогу.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скука и раздражение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рассказа строится на жаре, скуке, раздражении и растерянности. Старый усадебный быт угадывается в мелких деталях: разговоры, слуги, приезд врача и ожидание помощи, превращающееся в нервный хаос.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82225"/>
            <a:ext cx="10121400" cy="5968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рассказа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проблема объединяет всех, но реакции на неё оказываются разными.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по-разному реагируют на одну и ту же тревогу: от беспомощности генерала до забывчивости Ивана Евсеича, из-за которой цепочка ошибок разрастается.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персонажи рассказа А. П. Чехова «Лошадиная фамилия».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сюжета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генерала Булдеева заболевает зуб, и в доме сразу меняется настроение. Боль делает его раздражительным, а всем остальным приходится подстраиваться под срочную просьбу о помощи.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начинается комическая цепочка ошибок: вместо того чтобы действовать, герои все силы направляют на поиск фамилии. Каждая попытка приближает их не к решению, а к новой путанице.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Вызванный врач не может помочь немедленно, поэтому возникает необходимость вспомнить фамилию другого доктора. Простое слово становится задачей, от которой зависит дальнейшее лечение.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комическое недоразумение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 в рассказе «Лошадиная фамилия» (цепочка из причин и последствий).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фамилия кажется «лошадиной»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Евсеич уверен, что фамилия доктора как-то связана с лошадьми. Он подбирает варианты по звучанию, словно память ищет не точный ответ, а знакомые кусочки слова.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нужной фамилии возникают «Лошадин», «Кобылкин», «Жеребцов» и другие похожие названия. Эти ассоциации не помогают делу, но звучат уверенно и тем сильнее запутывают всех вокруг.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держится на том, что волнение и спешка искажают работу памяти: она подсовывает похожие звуки вместо правильной информации. В результате сцена одновременно смешная и узнаваемая.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работают вместе: реплики ускоряют события, неверные догадки множат недоразумение, а контраст делает беспомощность заметной особенно ярко.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герои увлекаются поиском «слова», тем дальше они уходят от решения. Поэтому юмор получается не злым, а наблюдательным и жизненным.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приемы Чехова в рассказе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6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П. Чехова «Лошадиная фамилия», качественное разбиение приемов без числовых подсчётов; значения даны как условные единицы для визуального сравнения.
</a:t>
            </a:r>
            <a:endParaRPr lang="en-US" sz="8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Евсеич добродушный, но крайне растерянный человек. Он искренне хочет помочь, однако чем больше старается вспомнить фамилию, тем сильнее запутывается в собственных догадках.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Ивана Евсеича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показывает обычную человеческую забывчивость: волнение мешает держать в голове точные детали. Когда эмоции растут, привычная способность соображать становится хуже.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именно попытки Ивана Евсеича вспомнить нужное слово запускают комизм. Он не злодей и не лгун, а живой пример того, как память может подвести в трудную минуту.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генерала Булдеева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Булдеев показан важным и строгим, но зубная боль быстро лишает его привычного спокойствия. Он становится раздражительным, потому что никак не может решить проблему самостоятельно, и это видно в каждом его движении.
</a:t>
            </a:r>
            <a:endParaRPr lang="en-US" sz="1928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сталкивает высокое положение с бытовой беспомощностью. Генерал вроде бы привык командовать, однако в простой ситуации теряет контроль и не может повлиять на ход событий так, как привык.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помощи делает его зависимым от других: нужно позвать врача, организовать, добиться результата. Чем дольше тянется пауза, тем сильнее нервничает генерал, а окружающие чувствуют нарастающее напряжение.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не в том, что генерал «смешной», а в том, что его статус не отменяет человеческих слабостей. Зуб, ожидание и растерянность превращают серьезный вид в почти театральную уязвимость.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«Врач где-то существует — но не приходит вовремя»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 почти не становится участником разговоров, однако о нем постоянно вспоминают. Для героев важно не лечение, а сам факт: нужный человек есть, и к нему можно обратиться. Но забывчивость мешает найти его немедленно.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«Тайна фамилии заменяет обычные действия»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того чтобы спокойно организовать вызов, персонажи начинают искать слово — фамилию. Эта маленькая неопределенность превращается в главный «узел» истории. Сюжет сжимается до одной преграды: пока фамилия не находится, нет и настоящей помощи.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врач рядом, но помощь задерживается: загадка, которая держит сюжет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рассеянность превращает бытовую мелочь в проблему для всех, потому что забытое слово тормозит любое действие.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простая фамилия
</a:t>
            </a:r>
            <a:pPr algn="ctr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3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именно она становится непреодолимой преградой, когда люди волнуются и спешат, и от этого страдает весь дом.
</a:t>
            </a:r>
            <a:endParaRPr lang="en-US" sz="7928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А. П. Чехова «Лошадиная фамилия» (1885) — ключевой сюжетный мотив.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пустой суеты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разговор о вызове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боли в доме сразу возникает срочность. Все торопятся, но вместо ясного плана рождается лишь желание «вспомнить и назвать». Каждая реплика больше похожа на догадку, чем на решение.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нужное слово не найдено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ожидание помощи затягивается, и оказывается, что врач уже не нужен. Смысл пустой суеты проявляется особенно ярко: шумные поиски не исправляют ситуацию, а лишь усиливают разочарование.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Суета превращается в перебор похожих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продолжают искать фамилию и подменяют точный ответ ассоциациями. Неправильные варианты звучат снова и снова, а полезного результата нет: время уходит, а дело не продвигается.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постепенно «переключается»: от боли и ожидания к комическим попыткам вспомнить, а затем снова к пустоте — когда фамилию так и не удается назвать вовремя.
</a:t>
            </a:r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закономерность: чем настойчивее герои ищут не решение, а слово, тем сильнее нарастает нелепость, и тем разительнее становится финальная пауза.
</a:t>
            </a:r>
            <a:endParaRPr lang="en-US" sz="212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рассказа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2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А. П. Чехова «Лошадиная фамилия» (1885); шкала построена как условное отражение эмоционального движения в сценах.
</a:t>
            </a:r>
            <a:endParaRPr lang="en-US" sz="10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ясной интонации рассказ легко читать и обсуждать. Для шестиклассников это хороший пример того, как речевые особенности показывают характеры и заставляют понимать комизм без сложных терминов.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обрывистые фразы и восклицания передают волнение. Когда герои путаются, их речь тоже сбивается: мысль рвется, перескакивает с одного предположения на другое.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бытовые детали: ожидание врача, разговоры в комнате, суетливые попытки договориться. Такие мелочи помогают представить сцену без лишних объяснений, как в реальной жизни.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строит текст из коротких реплик и разговорных формулировок, поэтому речь героев звучит почти как обычный домашний разговор. Из-за этого напряжение воспринимается особенно близко и живо.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речи персонажей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67604"/>
            <a:ext cx="10121400" cy="79631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рассказа и их 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комического недоразумения раскрывается через сочетание бытовых слов и ошибочных ассоциаций.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комизм возникает не из «удачных шуток», а из того, как бытовые слова провоцируют неверные догадки, а память работает не на результат, а на путаницу.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словоупотреблению и сюжетной роли ключевых мотивов в рассказе А. П. Чехова «Лошадиная фамилия».
</a:t>
            </a:r>
            <a:endParaRPr lang="en-US" sz="13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рассказа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показывает: смешная мелочь способна раскрыть характер человека. В одной короткой истории видны растерянность, важность собственной роли, суета и неспособность спокойно действовать.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Чехова рождается из жизненной правды: маленькое событие становится «лупой», через которую особенно отчетливо видны человеческие слабости и привычка усложнять простое.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проблема сначала кажется частной и бытовой, но из-за нее меняются отношения между героями: они начинают зависеть от случайных воспоминаний и теряют ясность действий.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573" y="3219713"/>
            <a:ext cx="4608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2573" y="5169175"/>
            <a:ext cx="4608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7203575"/>
            <a:ext cx="6144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школьникам сегодня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 с забытым словом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сталкивался с тем, что нужное имя или слово вылетает из головы, а волнение усиливает путаницу. От этого комедия становится понятной с первого знакомства с сюжетом.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Спешка, которая только мешает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торопятся, но ищут не выход, а правильное звучание фамилии. Так легко узнать себя в момент, когда действия множатся, а результат не приближается ни на шаг.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манера и ясные роли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героев короткие и естественные, поэтому сцены легко представить и обсудить. Поступки персонажей тоже узнаваемы: кому-то важно командовать, кому-то — помочь, но всем тревожно.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«Лошадиная фамилия»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«Лошадиная фамилия» соединяет юмор и наблюдательность: бытовая ситуация, память, спешка и комическое недоразумение помогают увидеть, как из маленького случая рождается яркий литературный образ и правда о людях.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2026-05-15T03:48:44Z</dcterms:created>
  <dcterms:modified xsi:type="dcterms:W3CDTF">2026-05-15T03:48:44Z</dcterms:modified>
</cp:coreProperties>
</file>