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Поволжье: природа, население, хозяйство и роль Волги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— крупнейший район России: река Волга, разные народы, города и работа 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Поволжья: где проходит главная ось страны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тянется вдоль Волги от верхнего течения до дельты у Каспийского моря. Волга — самая длинная река Европы (около 3530 км). Регион соединяет районы России и помогает расселению, торговле и промышленности.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03810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Поволжья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Поволжья получает больше осадков, поэтому здесь прохладнее и влажнее. Больше смешанных лесов и лугов, удобных для сенокосов, пастбищ и отдыха, а сельское хозяйство развивается постепенно.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часть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югу от лесной зоны становится суше: появляются более открытые пространства и плодородные почвы. Земледелие здесь особенно выгодно, потому что сочетание тепла и влаги поддерживает рост многих культур.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степной части климат суше, осадков меньше, а ландшафты более открытые. Плодородные почвы дают хороший урожай, поэтому выращивают зерновые и технические культуры, а леса встречаются в виде островков.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Нижнее Поволжье отличается теплом и дефицитом влаги. На отдельных территориях встречаются полупустынные ландшафты и засухоустойчивые виды. Из-за этого земледелие требует внимательного водного режима и орошения.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и засушливые участки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объединяет Верхнее, Среднее и Нижнее Поволжье в единую хозяйственную систему. На берегах концентрируются города и предприятия: нужна пресная вода, а сама река поддерживает рыболовство и работу сельского хозяйства.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жизнь вдоль берегов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обеспечивает судоходство, а на ней расположены порты, мосты и гидроэлектростанции. Электричество, получаемое на ГЭС, помогает промышленности, а перевозки по воде делают торговлю удобнее и быстрее.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и энергия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 главная природная и транспортная ось региона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Поволжья и их роль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частях Волги города выполняют разные функции: на севере сильнее наука и промышленность, в дельте — портовые и рыболовные направления.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ролей городов показывает, что расселение и экономика региона зависят и от транспортного положения на Волге, и от местных условий.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справочная информация по профилям городов; 2026-05.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32067"/>
            <a:ext cx="4684800" cy="22666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Поволжья и культурное разнообразие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многонационально: рядом живут русские, татары, чуваши, марийцы, мордва, башкиры и калмыки. Для них характерны традиционные праздники, кухни, костюмы и ремёсла, а религиозные традиции разнообразны.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Поволжья держится на том, что разные народы сохраняют традиции и при этом развивают общее хозяйство региона.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этническому составу и культурным традициям народов Поволжья.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Волги на развитие Поволжья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цепочку «ресурс → транспорт и энергия → отрасли → рост городов» с учётом водохранилищ и каналов.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Поволжья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Поволжье проходили маршруты между Русью, степью, Уралом и Востоком. На стыке разных направлений возникали обмен товарами и развитие ремёсел.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торговые пути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складывались центры средневековой торговли и ремесла. Одним из заметных государств была Волжская Булгария, укреплявшая связи по Волге.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Волжская Булгария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Казанское ханство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важным политическим и торговым центром стало Казанское ханство. Здесь особенно заметно пересечение культур и традиций разных народов.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Волге и её берегах появлялись укрепления и городские поселения. Крепости и пристани усиливали южные рубежи и поддерживали постоянный обмен товарами.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Крепости, пристани и города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соединяет русские и татарские культурные традиции. Казанский кремль, мечети и храмы создают заметный исторический образ, а современная научная среда дополняет его. Поэтому город показывает, как древность и развитие идут рядом.
</a:t>
            </a:r>
            <a:endParaRPr lang="en-US" sz="1183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Казанский кремль: где встречаются традиции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воспринимается как город «на стыке вод»: Волга и Ока здесь формируют особый ритм жизни. Кремль и история Нижегородской ярмарки напоминают, как торговля объединяла разные регионы и народы.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Нижегородская ярмарка и кремль у слияния Волги и Оки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и Казань как историко-культурные центры
</a:t>
            </a:r>
            <a:endParaRPr lang="en-US" sz="21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Поволжья: главные отрасли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районы ориентируются на зерно и подсолнечник, а в Нижнем Поволжье заметна роль рыболовства и переработки.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отраслей показывает баланс: природные ресурсы дополняются выгодным положением вдоль Волги и развитой логистикой.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об отраслевой специализации регионов Поволжья; 2026-05.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75" y="154571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5150" y="1545710"/>
            <a:ext cx="4105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5150" y="3278360"/>
            <a:ext cx="410550" cy="46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575" y="3278360"/>
            <a:ext cx="410550" cy="46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природные условия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лесостепных и степных районах Поволжья выращивают пшеницу, ячмень и подсолнечник. Также сеют овощи, бахчевые культуры и кормовые растения для нужд животноводства.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в лесостепи и степи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части региона чаще ощущается нехватка влаги. Здесь особенно важно орошение: оно помогает стабилизировать урожаи и уменьшает риск потерь из‑за засухи и суховеев.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на юге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Волги и в пойменных зонах развиваются садоводство, овощеводство и животноводство. Удобнее организовать поение, выращивание кормов и уход за культурами в более влажной среде.
</a:t>
            </a:r>
            <a:endParaRPr lang="en-US" sz="1243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Огородные и прибрежные хозяйства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меняется по сезону и зависит от осадков, температуры, качества почв и обеспеченности водой. Чем лучше складываются условия, тем устойчивее сбор урожая и продуктивность полей.
</a:t>
            </a:r>
            <a:endParaRPr lang="en-US" sz="1217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урожайности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785" y="359999"/>
            <a:ext cx="4193431" cy="2777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водохранилища Волги и их значение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Куйбышевское, Саратовское и Волгоградское водохранилища по-разному связаны с участками реки и обеспечивают энергетику, перевозки и водоснабжение, но меняют природную среду.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9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об участках Волги и назначении водохранилищ: учебные материалы по географии России (обобщённое описание).
</a:t>
            </a:r>
            <a:endParaRPr lang="en-US" sz="1179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 усиливают роль Волги как источника энергии и водных перевозок, но требуют внимания к природным изменениям берегов, течения и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научные центры Поволжья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стало заметным промышленным поясом России: здесь развиваются автомобилестроение, авиационная отрасль, нефтехимия, приборостроение и энергетика. Рядом с заводами работают научные и образовательные учреждения.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 и Тольятти связаны прежде всего с автомобилестроением и авиационной промышленностью: предприятия обеспечивают рабочие места и дают импульс развитию транспорта и подготовки кадров. 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Саратов акцентирует химическую промышленность и разработку техники, а Нижний Новгород — автомобилестроение и научные центры. В результате формируется «цепочка» от исследований до производства.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известна наукой, IT и приборостроением; Ульяновск — авиацией и машиностроением. Такое разделение специализаций помогает региону дополнять друг друга технологиями и компетенциями.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Волги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и водохранилища меняют гидрологию, а хозяйственные источники усиливают загрязнение; меры защиты снижают последствия.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Волги и Каспийский край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Нижнее Поволжье переходит в обширную дельту Волги у Каспийского моря. Здесь множество протоков, островов и мелководий, поэтому хорошо развиваются камышовые заросли и разнообразная водная фауна.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известен рыболовством, рисоводством и лотосовыми полями. Ещё одна особенность — массовое скопление водоплавающих птиц: их удобно наблюдать в сезон миграций и гнездования.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Поволжья: различия с севера на юг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продвижением к югу уменьшается сумма осадков и возрастает испаряемость, поэтому растениям и хозяйствам требуется более внимательное водное обеспечение.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объясняет смену природных зон и различия в сельском хозяйстве: на севере больше влаги, на юге чаще нужны меры против засухи и суховеев.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закономерности по территории Поволжья; значения в диаграмме — условная шкала (не точные измерения).
</a:t>
            </a:r>
            <a:endParaRPr lang="en-US" sz="12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03810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237" y="2943103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6762" y="2943103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 и мосты через Волгу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Волгу построены мосты и паромные переправы, которые связывают берега в местах крупных городов. Это сокращает путь для легкового транспорта и грузов по автомобильным магистралям.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Переправы и дорожные маршруты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дополняют речные перевозки и помогают перевозить сырьё, оборудование и товары между промышленными центрами. Сеть обеспечивает более регулярные поставки в течение года.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направления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порты и терминалы работают как важные перевалочные точки. По Волге перевозят грузы на дальние расстояния, а в городских районах река дополняет местные пассажирские маршруты.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порты и терминалы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Автомобильные, железнодорожные и речные маршруты связывают города региона между собой и с соседними территориями. Это поддерживает торговлю, туризм и устойчивую работу предприятий.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транспорта для экономики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642815"/>
            <a:ext cx="4684800" cy="3045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Поволжья и их специализация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городские центры отличаются профилем производства и ролью в сети связей вдоль Волги. Таблица кратко показывает, чем известны города и как они «встроены» в транспортный каркас региона.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дополняют друг друга: одни усиливают промышленное производство, другие — науку и технологии, третьи — транспорт и переработку. Волга выступает общим «каркасом» для связей.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учебных материалов и справочников по экономической географии Поволжья (обобщённо).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Поволжье сочетает старые города, многонациональное население и развитое хозяйство. Здесь сохраняют народные праздники, традиционные ремёсла и особенности кухни, которые передают семейные и общинные сообщества.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опирается на исторические места и ландшафты Волги: люди приезжают ради архитектуры, музеев и природных прогулок. Культурное наследие помогает создавать новые сервисы вокруг спроса на путешествия.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связаны с охраной воды, модернизацией промышленности, улучшением городской среды и бережным отношением к памятникам. Такой подход поддерживает качество жизни и устойчивость 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Поволжье: жизнь людей и перспективы развития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объединяет выгодное географическое положение, природные ресурсы, мощную транспортную сеть, крупные города и многонациональную культуру. Волга остаётся основой хозяйства и энергетики, а будущее — за экологической безопасностью и сохранением наследия.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— важнейший регион России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2026-05-11T22:31:48Z</dcterms:created>
  <dcterms:modified xsi:type="dcterms:W3CDTF">2026-05-11T22:31:48Z</dcterms:modified>
</cp:coreProperties>
</file>