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Бионика: интеграция природы и технологий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для создания инновационных технических решений нового поколения.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формирование бионических знаний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возникла из стремления использовать эволюционные решения живых систем в технике. От работ Леонардо да Винчи до современных инженерных достижений — развитие науки связано с прогрессом вычислительных и материаловедческих технологий.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бионики: вдохновение из природы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самолетного крыла повторяет конструкцию птичьего крыла, что улучшает аэродинамические свойства и снижает расход топлива, обеспечивая стабильный и эффективный полет.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птиц и авиация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Скоростной японский поезд Shinkansen использует обводы клюва зимородка, что сокращает воздушное сопротивление и уменьшает шум при входе в тоннели.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Shinkansen и зимородок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липкого скотча вдохновлена микроструктурой лапок геккона, что обеспечивает сильное, но обратимое сцепление с поверхностями.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Липкий скотч и лапки геккона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бионического проектирования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изучение биологических объектов для выявления ключевых механизмов и структур.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Абстрагирование и выделение полезных функций, применимых в инженерных разработках.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биологических принципов в технические решения с учетом ограничений материалов и среды.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оптимизация с использованием обратной связи и тестирования для повышения эффективности продуктов.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750" y="3489000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Синергия наук в бионике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систем и их адаптационных механизмов для выявления природных решений инженерных задач.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технических устройств на основе биологических принципов с учетом функциональных и практических требований.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биологических процессов и оптимизация инженерных систем с применением алгоритмов и статистики.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материалов, имитирующих свойства природных структур, для повышения прочности и легкости изделий.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Материаловедение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бионике: патенты и научные публикации (2004–2024)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медицинских бионических устройств и стремление к устойчивым технологиям стимулируют рост публикаций.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патентного бюро, 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патентов отражает расширение практического применения бионических разработок в различных сферах.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408"/>
            <a:ext cx="1962000" cy="1960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3725" y="2820408"/>
            <a:ext cx="1962000" cy="1960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8200" y="2820408"/>
            <a:ext cx="1962000" cy="19600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75" y="2820408"/>
            <a:ext cx="1962000" cy="196008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применения бионических решений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улучшает аэродинамику скоростных поездов и дронов, повышая эффективность и снижая энергозатраты на транспортировку.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43385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инновации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13725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бионические протезы и искусственные суставы, которые восстанавливают функции и повышают качество жизни пациентов.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13725" y="143385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технологии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782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 прочные конструкции с использованием биомиметики обеспечивают долговечность и энергоэффективность зданий.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78200" y="143385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строительство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алгоритмов на основе животного поведения и нейросетей улучшает обработку данных и искусственный интеллект.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43385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разработки бионических технологий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цикл внедрения бионических решений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бионические материалы и их применение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имитирующие заживление кожи, способны восстанавливать повреждения без внешнего вмешательства, увеличивая срок эксплуатации изделий.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Самовосстанавливающиеся полимеры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покрытия отталкивают воду и загрязнения, что способствует снижению затрат на очистку и улучшает долговечность покрытий.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«Умные» поверхности с эффектом лотоса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материалы, созданные по образцу костей птиц, обеспечивают высокую прочность при минимальном весе конструкций.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 прочные структуры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наследие природы в бионических алгоритмах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алгоритмы моделируют процессы естественного отбора для решения сложных оптимизационных задач в различных сферах.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Нейронные сети воспроизводят принципы работы мозга, позволяя системам обучаться и адаптироваться при обработке информации.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Роевые алгоритмы симулируют коллективное поведение животных для эффективного управления роботами и распределённых 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и растения: от природного фотосинтеза к промышленным решениям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процесс фотосинтеза вдохновил создание солнечных батарей с повышенной эффективностью. Компания Inspirotec разработала панели, повторяющие структуру листьев, что позволяет лучше улавливать свет и преобразовывать его в энергию.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модель для солнечных панелей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и гибкая структура древесных стволов служит образцом для дизайна небоскрёбов и мостов, обеспечивая устойчивость и оптимальное распределение нагрузки в инженерных конструкциях.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решения на основе строения древесного ствола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корней растений помогли создать мембранные фильтры, которые эффективно очищают воду и обеспечивают системы жизнеобеспечения. Мембранные биофильтры, основанные на структуре корней тростника, улучшают качество очистки.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и технологии фильтрации воды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Медико-инженерные достижения: бионические протезы и реабилитация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бионические протезы рук оснащены сенсорами, считывающими электрические сигналы мышц, что позволяет пользователям выполнять точные и естественные движения. Такие разработки повышают уровень самостоятельности пациентов.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протезами с помощью мышечных импульсов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Экзоскелеты, имитирующие биомеханику суставов человека, помогают пациентам с ограничениями двигательных функций восстанавливать способность к ходьбе, снижая нагрузку на мышцы и улучшая качество жизни.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Экзоскелеты для восстановления подвижности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хирургические роботы обеспечивают точность и стабильность движений, сопоставимых с кистью хирурга. Инновационные разработки также способствуют повышению эффективности реабилитационных программ пациентов.
</a:t>
            </a:r>
            <a:endParaRPr lang="en-US" sz="1027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в хирургии и реабилитации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 бионика: движения в технике от мира живого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микророботы, которые имитируют скольжение змей, позволяющее им проходить через узкие пространства и выполнять задачи по поиску и спасению в труднодоступных зонах.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Микророботы, вдохновлённые змеями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с конечностями, способными прочно цепляться за поверхности, как лапы геккона, обеспечивают надёжное передвижение и удержание на сложных объектах и вертикальных плоскостях.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Роботизированные конечности по образцу лап геккона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дронов, повторяющих движения и форму крыльев птиц, повышает манёвренность и эффективность летательных аппаратов в изменяющихся условиях полёта.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с адаптивным полётом птиц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Бионическая архитектура: формы природы в строительстве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используют структуры, напоминающие раковины и панцири, для создания куполов высокой прочности и долговечности, которые выдерживают значительные нагрузки и природные воздействия.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Сверхпрочные купола, вдохновлённые природой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фасадов зданий, повторяющие соты, обеспечивают улучшенную вентиляцию и равномерное распределение тепла, что повышает энергоэффективность зданий.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Фасады, имитирующие структуру сот
</a:t>
            </a:r>
            <a:endParaRPr lang="en-US" sz="127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Фасады, дизайн которых имитирует поверхность листа, обладают свойствами самоочистки и помогают регулировать внутренний микроклимат, сокращая расходы на техническое обслуживание.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Самоочищающиеся и терморегулирующие поверхности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Энергетика: вдохновение процессами природы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Наноструктуры, напоминающие листовую ткань растений, обеспечивают более эффективное поглощение солнечного света, что повышает производительность и срок эксплуатации солнечных панелей.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батареи с фотосинтетической структурой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генераторы, которые используют принципы биологических систем электрогенерации, позволяющие получить экосберегающую энергию из малых водных потоков.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Генераторы, вдохновлённые электрическими органами рыб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биохимических процессов в живых клетках позволяют создавать аккумуляторы с большей ёмкостью и стабильностью, способные дольше сохранять заряд и быстрее восстанавливаться.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Аккумуляторы, основанные на биохимии клеток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248" y="1574700"/>
            <a:ext cx="3466754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бионических и традиционных решений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характеристики пяти бионических технологий и их преимущества перед традиционными аналогами по показателям эффективности и функциональности.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Бионические решения демонстрируют улучшение эффективности и функциональности по сравнению с традиционными технологиями.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статьи и отчёты бионических инноваций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и перспективы отрасли бионики в XXI веке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мирового рынка бионических технологий обусловлен массовой роботизацией и развитием биоинженерии, способствуя внедрению инновационных решений в медицину и промышленность.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умных материалов и искусственных органов поддерживает интеграцию биомимикрии в производство, способствуя устойчивому развитию и улучшению качества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рост рынка бионики на 10–15% стимулирует инвестиции в исследования и расширение применения бионических технологий во всех отраслях.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затраты на разработку и коммерциализацию бионических технологий ограничивают их массовое внедрение и доступность для широкой аудитории.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точного копирования биологических механизмов затрудняет создание полноценных аналогов живых систем в технических решениях.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специалистов с необходимой междисциплинарной подготовкой тормозит прогресс и эффективность исследований в области бионики.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вопросы, связанные с расширением возможностей человека и заменой природных функций инженерными системами, требуют внимательного общественного обсуждения.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 и вызовы бионики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свидетельствует о растущем влиянии бионических инноваций на развитие медицины, транспорта, архитектуры и информационных технологий во всём мире.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млрд долларов
</a:t>
            </a:r>
            <a:endParaRPr lang="en-US" sz="606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рынок бионических технологий в 2023 году достиг значительного объёма, подтверждая актуальность и востребованность этой отрасли.
</a:t>
            </a:r>
            <a:endParaRPr lang="en-US" sz="1178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Global Bionics Market 2023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бионика как двигатель будущих инноваций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объединяет биологическую науку и инженерное творчество, создавая инновации для устойчивого развития общества. Её роль в будущем требует повышения внимания к этике и образованию новых поколений специалистов.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2026-05-10T09:34:18Z</dcterms:created>
  <dcterms:modified xsi:type="dcterms:W3CDTF">2026-05-10T09:34:18Z</dcterms:modified>
</cp:coreProperties>
</file>