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Ломоносов: человек, который всё хотел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знаниям, открытиям и мечте о большой науке.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Ломоносов вдохновляет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вырос в простой семье, но не побоялся идти к мечте. Ломоносов много учился, работал и спрашивал «почему?». Именно такое любопытство помогает расти и открывать новое.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родился в 1711 году в деревне Мишанинская недалеко от Архангельска. С ранних лет он видел суровое море, слышал ветер и помогал семье в рыбном промысле. Такой детский опыт сделал его выносливым и внимательным.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детство у моря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приходилось трудиться рядом с отцом и подолгу бывать на воде. Северная жизнь не баловала, зато учила терпению и наблюдательности. Михаил замечал, как меняется погода, вода и лёд, а это потом пригодилось ему в науке.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Работа, к которой он привык с малых лет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обычной деревенской жизни Ломоносову было интересно всё вокруг. Он присматривался к природе, запоминал явления и не боялся задавать вопросы. Именно так у него постепенно появлялось желание узнать больше, чем было вокруг дома.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мальчик на Севере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начиналось детство Ломоносова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1730 год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девятнадцать лет Ломоносов ушёл из дома и отправился в Москву. Это было смелое решение для юноши из северной деревни, но стремление учиться оказалось сильнее усталости.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была трудной и заняла много сил. Но Ломоносов не отступил: он шёл вперёд, потому что хотел учиться и понимать мир.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Славяно-греко-латинская академия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он стал учеником академии и быстро выделился среди других. Учился он усердно, а знаний хватал, как голодный путник горячий хлеб.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Ломоносов добрался до учёбы в Москве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изучал за границей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узнавал, из чего состоят вещества и как они меняются. Ему было важно не просто читать о науке, а проверять всё собственными опытами.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свет, тепло и движение, стараясь понять, как устроен окружающий мир. Такие знания помогали объяснять явления природы точнее и смелее.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Горное дело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знакомился с тем, как добывают полезные ископаемые и работают с земными породами. Эти знания были важны для развития хозяйства и промышленности России.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языки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 языки, чтобы читать книги европейских учёных в подлиннике. Это открывало ему новые идеи и позволяло быстрее узнавать о достижениях науки.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и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не любил верить словам наугад. Он ставил опыты, нагревал вещества, наблюдал изменения и сравнивал результаты, словно настоящий научный детектив.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важно было увидеть доказательство своими глазами. Так он учился проверять мысли и делать выводы точно, а не по догадке.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Ломоносов думал как учёный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свет, тепло и движение, чтобы понять, как работают природные явления. Ломоносов считал, что наука начинается с внимательного наблюдения.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интересовался строением веществ и старался объяснить, почему одно тело отличается от другого. Он любил сравнивать факты и искать в них порядок.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показывал, что природу можно изучать спокойно и точно. Его подход помогал развивать физику и химию, а не путаться в догадках.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стёкла и мозаики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дело доказало, что наука может помогать не только в учёбе и производстве, но и в создании удивительных красивых вещей.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Ломоносова сохраняли красоту очень долго и не тускнели со временем. Так учёный создавал искусство, которое переживало годы.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подбирал цвета так, чтобы из них складывались яркие картины. Работа требовала терпения, аккуратности и хорошего глазомера.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умел делать цветное стекло и смальту — маленькие кусочки для мозаик. Это было настоящее сочетание науки и мастерства.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как поэт и знаток русского языка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писал торжественные стихи и научные труды. Он умел говорить о важных вещах красивым и точным языком.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языке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помог упорядочить русский литературный язык. Он разделил слова и выражения на высокий, средний и низкий стили.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читателей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книги и тексты стало легче понимать и приятнее читать. Его работа помогла русскому языку стать богаче и яснее.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Ломоносов помог школьным книгам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создавал учебники по грамматике, риторике и другим наукам. Он хотел, чтобы учиться было проще и чтобы знания становились ближе каждому ученику.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 родном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верил, что детям легче понимать учебу на родном языке. Поэтому его книги помогали школам и делали обучение более понятным и интересным.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 Ломоносов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научного поиска: от наблюдения к точному выводу и записи результата.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большом университете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считал, что учиться должны не только дети богатых и знатных семей. Он мечтал об открытой школе, где талант важнее происхождения.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1755 году его старания помогли открыть Московский университет. Это стало важным событием для всей страны: у России появилось сильное место для науки.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университет носит имя Ломоносова. Так люди помнят, что одна смелая идея может изменить будущее тысяч учеников и учёных.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Петербургской академии наук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Ломоносов писал научные труды, ставил вопросы и искал точные ответы. Он не любил пустых разговоров и хотел, чтобы знания приносили пользу России.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приходилось спорить с другими учёными и отстаивать свои взгляды. Но Ломоносов был настойчив: он защищал русскую науку и помогал ей становиться сильнее.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Ломоносова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 юности умел не сдаваться. Даже если путь был трудным, он продолжал идти вперёд, будто упрямый северный ветер толкал его к цели.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очень любознательным и хотел понять, как устроен мир. Ему было мало простого ответа — он обязательно стремился проверить всё сам.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его силой были труд и терпение. Он показывал пример: большие успехи приходят не по волшебству, а после долгой и упорной работы.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смело брался за разные дела: науку, стихи, языки, стекло, учебники. Это помогало ему видеть мир широко, а не только с одной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78677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61930"/>
            <a:ext cx="376800" cy="3349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дал будущим поколениям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развивал химию, физику и другие науки. Его работы учили думать точно, сравнивать факты и не бояться сложных вопросов.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язык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создавал учебники и помогал делать русский литературный язык яснее и красивее. Благодаря этому учиться и читать стало легче многим детям.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поддерживал появление сильных школ и университета. Он верил, что знания должны быть доступны тем, кто старается и хочет учиться.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делу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пригодились мастерам, учёным и людям, которые создавали новые материалы. Ломоносов показал, что наука может помогать и делу, и красоте.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Ломоносове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носит его имя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Ломоносова можно встретить в названии университета, школ, улиц и музеев. Так люди каждый день вспоминают о силе знаний и труда.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хранят память о нём
</a:t>
            </a:r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Архангельской области и в Петербурге есть места, связанные с его жизнью. Они напоминают, что великий учёный начинал путь далеко от столиц.
</a:t>
            </a:r>
            <a:endParaRPr lang="en-US" sz="15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сравнительно короткую жизнь Ломоносов оставил очень много дел. Это показывает, как много можно успеть, если не тратить время зря.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 года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прожил и за это время успел стать учёным, поэтом, учителем и организатором науки.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жизни М. В. Ломоносова (1711–1765)
</a:t>
            </a:r>
            <a:endParaRPr lang="en-US" sz="3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мальчика до великого учёного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Михаила Ломоносова от северного детства до создания Московского университета.
</a:t>
            </a:r>
            <a:endParaRPr lang="en-US" sz="127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удивляет в его жизни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родился не в богатой семье, но это не остановило его. Он сам добивался знаний и шаг за шагом поднимался к большим открытиям.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заниматься сразу несколькими науками и не боялся трудных задач. Для него сложный вопрос был не преградой, а интересной загадкой.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доказывает: любознательность, труд и смелость открывают возможности даже тогда, когда старт кажется совсем непростым.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Ломоносове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показал, что упорство, смелость и любовь к знаниям помогают человеку достичь очень многого. Он стал примером силы ума, труда и веры в свои возможности.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2026-05-21T09:21:16Z</dcterms:created>
  <dcterms:modified xsi:type="dcterms:W3CDTF">2026-05-21T09:21:16Z</dcterms:modified>
</cp:coreProperties>
</file>